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7" r:id="rId20"/>
    <p:sldId id="272" r:id="rId21"/>
    <p:sldId id="273" r:id="rId22"/>
    <p:sldId id="274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3A89A-BD0A-4290-9C75-79F78E9E9088}" v="85" dt="2024-01-02T18:46:47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5" autoAdjust="0"/>
  </p:normalViewPr>
  <p:slideViewPr>
    <p:cSldViewPr snapToGrid="0">
      <p:cViewPr varScale="1">
        <p:scale>
          <a:sx n="72" d="100"/>
          <a:sy n="72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d Faisal Mohammad Safi Zaid Faisal Mohammad Safi" userId="d3d6509f-ec4f-4e88-acaf-701251ac41f0" providerId="ADAL" clId="{B633A89A-BD0A-4290-9C75-79F78E9E9088}"/>
    <pc:docChg chg="undo redo custSel addSld delSld modSld sldOrd">
      <pc:chgData name="Zaid Faisal Mohammad Safi Zaid Faisal Mohammad Safi" userId="d3d6509f-ec4f-4e88-acaf-701251ac41f0" providerId="ADAL" clId="{B633A89A-BD0A-4290-9C75-79F78E9E9088}" dt="2024-01-02T18:49:56.111" v="940" actId="478"/>
      <pc:docMkLst>
        <pc:docMk/>
      </pc:docMkLst>
      <pc:sldChg chg="del">
        <pc:chgData name="Zaid Faisal Mohammad Safi Zaid Faisal Mohammad Safi" userId="d3d6509f-ec4f-4e88-acaf-701251ac41f0" providerId="ADAL" clId="{B633A89A-BD0A-4290-9C75-79F78E9E9088}" dt="2024-01-01T21:12:19.630" v="0" actId="2696"/>
        <pc:sldMkLst>
          <pc:docMk/>
          <pc:sldMk cId="0" sldId="256"/>
        </pc:sldMkLst>
      </pc:sldChg>
      <pc:sldChg chg="addSp modSp mod">
        <pc:chgData name="Zaid Faisal Mohammad Safi Zaid Faisal Mohammad Safi" userId="d3d6509f-ec4f-4e88-acaf-701251ac41f0" providerId="ADAL" clId="{B633A89A-BD0A-4290-9C75-79F78E9E9088}" dt="2024-01-02T13:09:44.624" v="843" actId="1076"/>
        <pc:sldMkLst>
          <pc:docMk/>
          <pc:sldMk cId="0" sldId="257"/>
        </pc:sldMkLst>
        <pc:picChg chg="add mod">
          <ac:chgData name="Zaid Faisal Mohammad Safi Zaid Faisal Mohammad Safi" userId="d3d6509f-ec4f-4e88-acaf-701251ac41f0" providerId="ADAL" clId="{B633A89A-BD0A-4290-9C75-79F78E9E9088}" dt="2024-01-02T13:05:40.613" v="834" actId="14100"/>
          <ac:picMkLst>
            <pc:docMk/>
            <pc:sldMk cId="0" sldId="257"/>
            <ac:picMk id="2" creationId="{47FF3CBE-4BA4-D8F9-749F-7C58F43373BF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3:05:56.920" v="838" actId="1076"/>
          <ac:picMkLst>
            <pc:docMk/>
            <pc:sldMk cId="0" sldId="257"/>
            <ac:picMk id="3" creationId="{39F0D13B-4089-4B2F-31DA-57A6B13881DF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3:05:44.980" v="836" actId="14100"/>
          <ac:picMkLst>
            <pc:docMk/>
            <pc:sldMk cId="0" sldId="257"/>
            <ac:picMk id="4" creationId="{C0A560F5-D3A7-1A77-E1DA-E106ED335710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3:09:44.624" v="843" actId="1076"/>
          <ac:picMkLst>
            <pc:docMk/>
            <pc:sldMk cId="0" sldId="257"/>
            <ac:picMk id="5" creationId="{2B732424-221F-F83D-EE74-95B3400681BC}"/>
          </ac:picMkLst>
        </pc:picChg>
      </pc:sldChg>
      <pc:sldChg chg="modSp mod">
        <pc:chgData name="Zaid Faisal Mohammad Safi Zaid Faisal Mohammad Safi" userId="d3d6509f-ec4f-4e88-acaf-701251ac41f0" providerId="ADAL" clId="{B633A89A-BD0A-4290-9C75-79F78E9E9088}" dt="2024-01-02T12:41:36.127" v="784" actId="14100"/>
        <pc:sldMkLst>
          <pc:docMk/>
          <pc:sldMk cId="2770263676" sldId="260"/>
        </pc:sldMkLst>
        <pc:spChg chg="mod">
          <ac:chgData name="Zaid Faisal Mohammad Safi Zaid Faisal Mohammad Safi" userId="d3d6509f-ec4f-4e88-acaf-701251ac41f0" providerId="ADAL" clId="{B633A89A-BD0A-4290-9C75-79F78E9E9088}" dt="2024-01-02T12:41:14.841" v="779" actId="1076"/>
          <ac:spMkLst>
            <pc:docMk/>
            <pc:sldMk cId="2770263676" sldId="260"/>
            <ac:spMk id="318" creationId="{00000000-0000-0000-0000-000000000000}"/>
          </ac:spMkLst>
        </pc:spChg>
        <pc:picChg chg="mod">
          <ac:chgData name="Zaid Faisal Mohammad Safi Zaid Faisal Mohammad Safi" userId="d3d6509f-ec4f-4e88-acaf-701251ac41f0" providerId="ADAL" clId="{B633A89A-BD0A-4290-9C75-79F78E9E9088}" dt="2024-01-02T12:41:18.817" v="780" actId="14100"/>
          <ac:picMkLst>
            <pc:docMk/>
            <pc:sldMk cId="2770263676" sldId="260"/>
            <ac:picMk id="2" creationId="{5D184841-880C-6E06-D19D-4C5ACCD79BED}"/>
          </ac:picMkLst>
        </pc:picChg>
        <pc:picChg chg="mod">
          <ac:chgData name="Zaid Faisal Mohammad Safi Zaid Faisal Mohammad Safi" userId="d3d6509f-ec4f-4e88-acaf-701251ac41f0" providerId="ADAL" clId="{B633A89A-BD0A-4290-9C75-79F78E9E9088}" dt="2024-01-02T12:41:36.127" v="784" actId="14100"/>
          <ac:picMkLst>
            <pc:docMk/>
            <pc:sldMk cId="2770263676" sldId="260"/>
            <ac:picMk id="316" creationId="{00000000-0000-0000-0000-000000000000}"/>
          </ac:picMkLst>
        </pc:picChg>
        <pc:cxnChg chg="mod">
          <ac:chgData name="Zaid Faisal Mohammad Safi Zaid Faisal Mohammad Safi" userId="d3d6509f-ec4f-4e88-acaf-701251ac41f0" providerId="ADAL" clId="{B633A89A-BD0A-4290-9C75-79F78E9E9088}" dt="2024-01-02T12:41:36.127" v="784" actId="14100"/>
          <ac:cxnSpMkLst>
            <pc:docMk/>
            <pc:sldMk cId="2770263676" sldId="260"/>
            <ac:cxnSpMk id="4" creationId="{ED7E1E37-5C02-7578-5E7C-DF218652F348}"/>
          </ac:cxnSpMkLst>
        </pc:cxnChg>
      </pc:sldChg>
      <pc:sldChg chg="modSp mod">
        <pc:chgData name="Zaid Faisal Mohammad Safi Zaid Faisal Mohammad Safi" userId="d3d6509f-ec4f-4e88-acaf-701251ac41f0" providerId="ADAL" clId="{B633A89A-BD0A-4290-9C75-79F78E9E9088}" dt="2024-01-02T12:41:51.146" v="787" actId="14100"/>
        <pc:sldMkLst>
          <pc:docMk/>
          <pc:sldMk cId="4284599489" sldId="261"/>
        </pc:sldMkLst>
        <pc:picChg chg="mod">
          <ac:chgData name="Zaid Faisal Mohammad Safi Zaid Faisal Mohammad Safi" userId="d3d6509f-ec4f-4e88-acaf-701251ac41f0" providerId="ADAL" clId="{B633A89A-BD0A-4290-9C75-79F78E9E9088}" dt="2024-01-02T12:41:51.146" v="787" actId="14100"/>
          <ac:picMkLst>
            <pc:docMk/>
            <pc:sldMk cId="4284599489" sldId="261"/>
            <ac:picMk id="7" creationId="{B46FB4D7-3A97-D2DA-F650-9FFFBC98D439}"/>
          </ac:picMkLst>
        </pc:picChg>
      </pc:sldChg>
      <pc:sldChg chg="addSp delSp modSp mod">
        <pc:chgData name="Zaid Faisal Mohammad Safi Zaid Faisal Mohammad Safi" userId="d3d6509f-ec4f-4e88-acaf-701251ac41f0" providerId="ADAL" clId="{B633A89A-BD0A-4290-9C75-79F78E9E9088}" dt="2024-01-02T18:45:12.185" v="910" actId="14100"/>
        <pc:sldMkLst>
          <pc:docMk/>
          <pc:sldMk cId="4258897797" sldId="262"/>
        </pc:sldMkLst>
        <pc:spChg chg="mod">
          <ac:chgData name="Zaid Faisal Mohammad Safi Zaid Faisal Mohammad Safi" userId="d3d6509f-ec4f-4e88-acaf-701251ac41f0" providerId="ADAL" clId="{B633A89A-BD0A-4290-9C75-79F78E9E9088}" dt="2024-01-02T18:45:08.654" v="909" actId="404"/>
          <ac:spMkLst>
            <pc:docMk/>
            <pc:sldMk cId="4258897797" sldId="262"/>
            <ac:spMk id="16" creationId="{82C07AD5-843C-B648-D8FD-6D0FAA21AB6F}"/>
          </ac:spMkLst>
        </pc:spChg>
        <pc:graphicFrameChg chg="add del mod">
          <ac:chgData name="Zaid Faisal Mohammad Safi Zaid Faisal Mohammad Safi" userId="d3d6509f-ec4f-4e88-acaf-701251ac41f0" providerId="ADAL" clId="{B633A89A-BD0A-4290-9C75-79F78E9E9088}" dt="2024-01-02T18:44:02.062" v="892"/>
          <ac:graphicFrameMkLst>
            <pc:docMk/>
            <pc:sldMk cId="4258897797" sldId="262"/>
            <ac:graphicFrameMk id="2" creationId="{20B37B4E-DE47-2E4B-ABB6-0AB16A990AA1}"/>
          </ac:graphicFrameMkLst>
        </pc:graphicFrameChg>
        <pc:graphicFrameChg chg="add mod">
          <ac:chgData name="Zaid Faisal Mohammad Safi Zaid Faisal Mohammad Safi" userId="d3d6509f-ec4f-4e88-acaf-701251ac41f0" providerId="ADAL" clId="{B633A89A-BD0A-4290-9C75-79F78E9E9088}" dt="2024-01-02T18:45:12.185" v="910" actId="14100"/>
          <ac:graphicFrameMkLst>
            <pc:docMk/>
            <pc:sldMk cId="4258897797" sldId="262"/>
            <ac:graphicFrameMk id="3" creationId="{1ABA0B82-B079-67D1-9421-1F15CD4CABB4}"/>
          </ac:graphicFrameMkLst>
        </pc:graphicFrameChg>
        <pc:graphicFrameChg chg="del mod modGraphic">
          <ac:chgData name="Zaid Faisal Mohammad Safi Zaid Faisal Mohammad Safi" userId="d3d6509f-ec4f-4e88-acaf-701251ac41f0" providerId="ADAL" clId="{B633A89A-BD0A-4290-9C75-79F78E9E9088}" dt="2024-01-02T18:40:50.571" v="886" actId="478"/>
          <ac:graphicFrameMkLst>
            <pc:docMk/>
            <pc:sldMk cId="4258897797" sldId="262"/>
            <ac:graphicFrameMk id="14" creationId="{0F6A2D3C-E586-5D71-EE14-AEDCB73BF8FB}"/>
          </ac:graphicFrameMkLst>
        </pc:graphicFrameChg>
        <pc:picChg chg="mod">
          <ac:chgData name="Zaid Faisal Mohammad Safi Zaid Faisal Mohammad Safi" userId="d3d6509f-ec4f-4e88-acaf-701251ac41f0" providerId="ADAL" clId="{B633A89A-BD0A-4290-9C75-79F78E9E9088}" dt="2024-01-02T18:44:38.187" v="903" actId="1076"/>
          <ac:picMkLst>
            <pc:docMk/>
            <pc:sldMk cId="4258897797" sldId="262"/>
            <ac:picMk id="15" creationId="{7C9739D3-5BFE-5F2A-75E3-D52A2DDFAA8F}"/>
          </ac:picMkLst>
        </pc:picChg>
      </pc:sldChg>
      <pc:sldChg chg="addSp delSp modSp mod">
        <pc:chgData name="Zaid Faisal Mohammad Safi Zaid Faisal Mohammad Safi" userId="d3d6509f-ec4f-4e88-acaf-701251ac41f0" providerId="ADAL" clId="{B633A89A-BD0A-4290-9C75-79F78E9E9088}" dt="2024-01-02T18:39:20.920" v="885" actId="14100"/>
        <pc:sldMkLst>
          <pc:docMk/>
          <pc:sldMk cId="4282212725" sldId="269"/>
        </pc:sldMkLst>
        <pc:spChg chg="del">
          <ac:chgData name="Zaid Faisal Mohammad Safi Zaid Faisal Mohammad Safi" userId="d3d6509f-ec4f-4e88-acaf-701251ac41f0" providerId="ADAL" clId="{B633A89A-BD0A-4290-9C75-79F78E9E9088}" dt="2024-01-02T18:39:10.545" v="883" actId="478"/>
          <ac:spMkLst>
            <pc:docMk/>
            <pc:sldMk cId="4282212725" sldId="269"/>
            <ac:spMk id="2" creationId="{3CC7348F-5879-5419-8C9C-2365A3C6E5D4}"/>
          </ac:spMkLst>
        </pc:spChg>
        <pc:graphicFrameChg chg="add del mod">
          <ac:chgData name="Zaid Faisal Mohammad Safi Zaid Faisal Mohammad Safi" userId="d3d6509f-ec4f-4e88-acaf-701251ac41f0" providerId="ADAL" clId="{B633A89A-BD0A-4290-9C75-79F78E9E9088}" dt="2024-01-02T18:39:05.358" v="880"/>
          <ac:graphicFrameMkLst>
            <pc:docMk/>
            <pc:sldMk cId="4282212725" sldId="269"/>
            <ac:graphicFrameMk id="3" creationId="{94A0DA2E-81B4-A6FC-503F-CC778C811A1D}"/>
          </ac:graphicFrameMkLst>
        </pc:graphicFrameChg>
        <pc:picChg chg="add del mod">
          <ac:chgData name="Zaid Faisal Mohammad Safi Zaid Faisal Mohammad Safi" userId="d3d6509f-ec4f-4e88-acaf-701251ac41f0" providerId="ADAL" clId="{B633A89A-BD0A-4290-9C75-79F78E9E9088}" dt="2024-01-02T18:39:05.358" v="880"/>
          <ac:picMkLst>
            <pc:docMk/>
            <pc:sldMk cId="4282212725" sldId="269"/>
            <ac:picMk id="4" creationId="{5AF6AB7C-B44D-4D1C-8CA2-E6618DCD6B21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8:39:20.920" v="885" actId="14100"/>
          <ac:picMkLst>
            <pc:docMk/>
            <pc:sldMk cId="4282212725" sldId="269"/>
            <ac:picMk id="5" creationId="{DA2CCE92-9435-8D24-272B-4F2CEDC0C1B0}"/>
          </ac:picMkLst>
        </pc:picChg>
        <pc:picChg chg="del">
          <ac:chgData name="Zaid Faisal Mohammad Safi Zaid Faisal Mohammad Safi" userId="d3d6509f-ec4f-4e88-acaf-701251ac41f0" providerId="ADAL" clId="{B633A89A-BD0A-4290-9C75-79F78E9E9088}" dt="2024-01-02T18:38:46.906" v="864" actId="478"/>
          <ac:picMkLst>
            <pc:docMk/>
            <pc:sldMk cId="4282212725" sldId="269"/>
            <ac:picMk id="8195" creationId="{810CAC9A-7437-2772-1114-CF3EFA277D7A}"/>
          </ac:picMkLst>
        </pc:picChg>
      </pc:sldChg>
      <pc:sldChg chg="addSp delSp modSp mod modNotesTx">
        <pc:chgData name="Zaid Faisal Mohammad Safi Zaid Faisal Mohammad Safi" userId="d3d6509f-ec4f-4e88-acaf-701251ac41f0" providerId="ADAL" clId="{B633A89A-BD0A-4290-9C75-79F78E9E9088}" dt="2024-01-02T18:49:56.111" v="940" actId="478"/>
        <pc:sldMkLst>
          <pc:docMk/>
          <pc:sldMk cId="2324889881" sldId="271"/>
        </pc:sldMkLst>
        <pc:spChg chg="mod">
          <ac:chgData name="Zaid Faisal Mohammad Safi Zaid Faisal Mohammad Safi" userId="d3d6509f-ec4f-4e88-acaf-701251ac41f0" providerId="ADAL" clId="{B633A89A-BD0A-4290-9C75-79F78E9E9088}" dt="2024-01-02T12:28:04.961" v="736" actId="20577"/>
          <ac:spMkLst>
            <pc:docMk/>
            <pc:sldMk cId="2324889881" sldId="271"/>
            <ac:spMk id="317" creationId="{00000000-0000-0000-0000-000000000000}"/>
          </ac:spMkLst>
        </pc:spChg>
        <pc:picChg chg="add del mod">
          <ac:chgData name="Zaid Faisal Mohammad Safi Zaid Faisal Mohammad Safi" userId="d3d6509f-ec4f-4e88-acaf-701251ac41f0" providerId="ADAL" clId="{B633A89A-BD0A-4290-9C75-79F78E9E9088}" dt="2024-01-02T18:49:56.111" v="940" actId="478"/>
          <ac:picMkLst>
            <pc:docMk/>
            <pc:sldMk cId="2324889881" sldId="271"/>
            <ac:picMk id="2" creationId="{3E4A2A2D-CF95-3151-C40C-BFC72C2D3DBB}"/>
          </ac:picMkLst>
        </pc:picChg>
      </pc:sldChg>
      <pc:sldChg chg="modSp mod">
        <pc:chgData name="Zaid Faisal Mohammad Safi Zaid Faisal Mohammad Safi" userId="d3d6509f-ec4f-4e88-acaf-701251ac41f0" providerId="ADAL" clId="{B633A89A-BD0A-4290-9C75-79F78E9E9088}" dt="2024-01-02T08:48:52.147" v="648" actId="1076"/>
        <pc:sldMkLst>
          <pc:docMk/>
          <pc:sldMk cId="1073116213" sldId="273"/>
        </pc:sldMkLst>
        <pc:spChg chg="mod">
          <ac:chgData name="Zaid Faisal Mohammad Safi Zaid Faisal Mohammad Safi" userId="d3d6509f-ec4f-4e88-acaf-701251ac41f0" providerId="ADAL" clId="{B633A89A-BD0A-4290-9C75-79F78E9E9088}" dt="2024-01-02T08:48:24.839" v="642" actId="1076"/>
          <ac:spMkLst>
            <pc:docMk/>
            <pc:sldMk cId="1073116213" sldId="273"/>
            <ac:spMk id="4" creationId="{8F34FC61-A14C-826C-79FA-6F6A6D78BE8C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8:48:37.220" v="644" actId="1076"/>
          <ac:spMkLst>
            <pc:docMk/>
            <pc:sldMk cId="1073116213" sldId="273"/>
            <ac:spMk id="6" creationId="{5CA5A412-05DA-0D50-4DAE-BE9A0891D41C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8:48:52.147" v="648" actId="1076"/>
          <ac:spMkLst>
            <pc:docMk/>
            <pc:sldMk cId="1073116213" sldId="273"/>
            <ac:spMk id="8" creationId="{49E460AE-3177-AC5A-AA4C-80C93A14767E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8:48:16.511" v="640" actId="1076"/>
          <ac:spMkLst>
            <pc:docMk/>
            <pc:sldMk cId="1073116213" sldId="273"/>
            <ac:spMk id="317" creationId="{00000000-0000-0000-0000-000000000000}"/>
          </ac:spMkLst>
        </pc:spChg>
      </pc:sldChg>
      <pc:sldChg chg="modSp mod modNotesTx">
        <pc:chgData name="Zaid Faisal Mohammad Safi Zaid Faisal Mohammad Safi" userId="d3d6509f-ec4f-4e88-acaf-701251ac41f0" providerId="ADAL" clId="{B633A89A-BD0A-4290-9C75-79F78E9E9088}" dt="2024-01-02T13:21:26.321" v="844" actId="20577"/>
        <pc:sldMkLst>
          <pc:docMk/>
          <pc:sldMk cId="3563378041" sldId="274"/>
        </pc:sldMkLst>
        <pc:spChg chg="mod">
          <ac:chgData name="Zaid Faisal Mohammad Safi Zaid Faisal Mohammad Safi" userId="d3d6509f-ec4f-4e88-acaf-701251ac41f0" providerId="ADAL" clId="{B633A89A-BD0A-4290-9C75-79F78E9E9088}" dt="2024-01-02T08:49:28.958" v="656" actId="20577"/>
          <ac:spMkLst>
            <pc:docMk/>
            <pc:sldMk cId="3563378041" sldId="274"/>
            <ac:spMk id="12" creationId="{667A40E3-FEF4-2DD0-561C-FF803FF8388E}"/>
          </ac:spMkLst>
        </pc:spChg>
      </pc:sldChg>
      <pc:sldChg chg="addSp delSp modSp mod">
        <pc:chgData name="Zaid Faisal Mohammad Safi Zaid Faisal Mohammad Safi" userId="d3d6509f-ec4f-4e88-acaf-701251ac41f0" providerId="ADAL" clId="{B633A89A-BD0A-4290-9C75-79F78E9E9088}" dt="2024-01-02T12:46:24.563" v="798" actId="14100"/>
        <pc:sldMkLst>
          <pc:docMk/>
          <pc:sldMk cId="0" sldId="275"/>
        </pc:sldMkLst>
        <pc:spChg chg="mod">
          <ac:chgData name="Zaid Faisal Mohammad Safi Zaid Faisal Mohammad Safi" userId="d3d6509f-ec4f-4e88-acaf-701251ac41f0" providerId="ADAL" clId="{B633A89A-BD0A-4290-9C75-79F78E9E9088}" dt="2024-01-02T12:46:24.563" v="798" actId="14100"/>
          <ac:spMkLst>
            <pc:docMk/>
            <pc:sldMk cId="0" sldId="275"/>
            <ac:spMk id="307" creationId="{00000000-0000-0000-0000-000000000000}"/>
          </ac:spMkLst>
        </pc:spChg>
        <pc:picChg chg="add del">
          <ac:chgData name="Zaid Faisal Mohammad Safi Zaid Faisal Mohammad Safi" userId="d3d6509f-ec4f-4e88-acaf-701251ac41f0" providerId="ADAL" clId="{B633A89A-BD0A-4290-9C75-79F78E9E9088}" dt="2024-01-02T12:38:17.513" v="759"/>
          <ac:picMkLst>
            <pc:docMk/>
            <pc:sldMk cId="0" sldId="275"/>
            <ac:picMk id="3" creationId="{3B1028A6-D933-D967-506C-2433DAEA80A1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2:40:51.779" v="778" actId="1076"/>
          <ac:picMkLst>
            <pc:docMk/>
            <pc:sldMk cId="0" sldId="275"/>
            <ac:picMk id="4" creationId="{5A330821-73D2-3313-9E82-164AFC1E0F1E}"/>
          </ac:picMkLst>
        </pc:picChg>
        <pc:picChg chg="del">
          <ac:chgData name="Zaid Faisal Mohammad Safi Zaid Faisal Mohammad Safi" userId="d3d6509f-ec4f-4e88-acaf-701251ac41f0" providerId="ADAL" clId="{B633A89A-BD0A-4290-9C75-79F78E9E9088}" dt="2024-01-02T12:38:09.453" v="755" actId="478"/>
          <ac:picMkLst>
            <pc:docMk/>
            <pc:sldMk cId="0" sldId="275"/>
            <ac:picMk id="308" creationId="{00000000-0000-0000-0000-000000000000}"/>
          </ac:picMkLst>
        </pc:picChg>
        <pc:picChg chg="del">
          <ac:chgData name="Zaid Faisal Mohammad Safi Zaid Faisal Mohammad Safi" userId="d3d6509f-ec4f-4e88-acaf-701251ac41f0" providerId="ADAL" clId="{B633A89A-BD0A-4290-9C75-79F78E9E9088}" dt="2024-01-02T12:38:09.453" v="755" actId="478"/>
          <ac:picMkLst>
            <pc:docMk/>
            <pc:sldMk cId="0" sldId="275"/>
            <ac:picMk id="309" creationId="{00000000-0000-0000-0000-000000000000}"/>
          </ac:picMkLst>
        </pc:picChg>
        <pc:picChg chg="del">
          <ac:chgData name="Zaid Faisal Mohammad Safi Zaid Faisal Mohammad Safi" userId="d3d6509f-ec4f-4e88-acaf-701251ac41f0" providerId="ADAL" clId="{B633A89A-BD0A-4290-9C75-79F78E9E9088}" dt="2024-01-02T12:38:09.453" v="755" actId="478"/>
          <ac:picMkLst>
            <pc:docMk/>
            <pc:sldMk cId="0" sldId="275"/>
            <ac:picMk id="310" creationId="{00000000-0000-0000-0000-000000000000}"/>
          </ac:picMkLst>
        </pc:picChg>
        <pc:picChg chg="del">
          <ac:chgData name="Zaid Faisal Mohammad Safi Zaid Faisal Mohammad Safi" userId="d3d6509f-ec4f-4e88-acaf-701251ac41f0" providerId="ADAL" clId="{B633A89A-BD0A-4290-9C75-79F78E9E9088}" dt="2024-01-02T12:38:09.453" v="755" actId="478"/>
          <ac:picMkLst>
            <pc:docMk/>
            <pc:sldMk cId="0" sldId="275"/>
            <ac:picMk id="311" creationId="{00000000-0000-0000-0000-000000000000}"/>
          </ac:picMkLst>
        </pc:picChg>
        <pc:picChg chg="add del">
          <ac:chgData name="Zaid Faisal Mohammad Safi Zaid Faisal Mohammad Safi" userId="d3d6509f-ec4f-4e88-acaf-701251ac41f0" providerId="ADAL" clId="{B633A89A-BD0A-4290-9C75-79F78E9E9088}" dt="2024-01-02T12:38:19.788" v="763"/>
          <ac:picMkLst>
            <pc:docMk/>
            <pc:sldMk cId="0" sldId="275"/>
            <ac:picMk id="1026" creationId="{E05E9A8F-C4C9-7384-F582-FFF957225D62}"/>
          </ac:picMkLst>
        </pc:picChg>
        <pc:picChg chg="add del">
          <ac:chgData name="Zaid Faisal Mohammad Safi Zaid Faisal Mohammad Safi" userId="d3d6509f-ec4f-4e88-acaf-701251ac41f0" providerId="ADAL" clId="{B633A89A-BD0A-4290-9C75-79F78E9E9088}" dt="2024-01-02T12:38:21.324" v="765"/>
          <ac:picMkLst>
            <pc:docMk/>
            <pc:sldMk cId="0" sldId="275"/>
            <ac:picMk id="1028" creationId="{6CD98609-2909-F7F6-98BA-2AF50AE9A9D6}"/>
          </ac:picMkLst>
        </pc:picChg>
      </pc:sldChg>
      <pc:sldChg chg="modSp add mod modNotesTx">
        <pc:chgData name="Zaid Faisal Mohammad Safi Zaid Faisal Mohammad Safi" userId="d3d6509f-ec4f-4e88-acaf-701251ac41f0" providerId="ADAL" clId="{B633A89A-BD0A-4290-9C75-79F78E9E9088}" dt="2024-01-02T08:24:25.998" v="387" actId="20577"/>
        <pc:sldMkLst>
          <pc:docMk/>
          <pc:sldMk cId="3108966598" sldId="276"/>
        </pc:sldMkLst>
        <pc:spChg chg="mod">
          <ac:chgData name="Zaid Faisal Mohammad Safi Zaid Faisal Mohammad Safi" userId="d3d6509f-ec4f-4e88-acaf-701251ac41f0" providerId="ADAL" clId="{B633A89A-BD0A-4290-9C75-79F78E9E9088}" dt="2024-01-02T08:24:25.998" v="387" actId="20577"/>
          <ac:spMkLst>
            <pc:docMk/>
            <pc:sldMk cId="3108966598" sldId="276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6:26:52.798" v="40" actId="20577"/>
          <ac:spMkLst>
            <pc:docMk/>
            <pc:sldMk cId="3108966598" sldId="276"/>
            <ac:spMk id="318" creationId="{00000000-0000-0000-0000-000000000000}"/>
          </ac:spMkLst>
        </pc:spChg>
      </pc:sldChg>
      <pc:sldChg chg="modSp add mod">
        <pc:chgData name="Zaid Faisal Mohammad Safi Zaid Faisal Mohammad Safi" userId="d3d6509f-ec4f-4e88-acaf-701251ac41f0" providerId="ADAL" clId="{B633A89A-BD0A-4290-9C75-79F78E9E9088}" dt="2024-01-02T08:17:26.268" v="182" actId="20577"/>
        <pc:sldMkLst>
          <pc:docMk/>
          <pc:sldMk cId="2730468829" sldId="277"/>
        </pc:sldMkLst>
        <pc:spChg chg="mod">
          <ac:chgData name="Zaid Faisal Mohammad Safi Zaid Faisal Mohammad Safi" userId="d3d6509f-ec4f-4e88-acaf-701251ac41f0" providerId="ADAL" clId="{B633A89A-BD0A-4290-9C75-79F78E9E9088}" dt="2024-01-02T08:17:26.268" v="182" actId="20577"/>
          <ac:spMkLst>
            <pc:docMk/>
            <pc:sldMk cId="2730468829" sldId="277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6:58:16.385" v="49" actId="1076"/>
          <ac:spMkLst>
            <pc:docMk/>
            <pc:sldMk cId="2730468829" sldId="277"/>
            <ac:spMk id="318" creationId="{00000000-0000-0000-0000-000000000000}"/>
          </ac:spMkLst>
        </pc:spChg>
        <pc:picChg chg="mod">
          <ac:chgData name="Zaid Faisal Mohammad Safi Zaid Faisal Mohammad Safi" userId="d3d6509f-ec4f-4e88-acaf-701251ac41f0" providerId="ADAL" clId="{B633A89A-BD0A-4290-9C75-79F78E9E9088}" dt="2024-01-02T06:58:23.728" v="51" actId="14100"/>
          <ac:picMkLst>
            <pc:docMk/>
            <pc:sldMk cId="2730468829" sldId="277"/>
            <ac:picMk id="316" creationId="{00000000-0000-0000-0000-000000000000}"/>
          </ac:picMkLst>
        </pc:picChg>
      </pc:sldChg>
      <pc:sldChg chg="addSp modSp add mod ord">
        <pc:chgData name="Zaid Faisal Mohammad Safi Zaid Faisal Mohammad Safi" userId="d3d6509f-ec4f-4e88-acaf-701251ac41f0" providerId="ADAL" clId="{B633A89A-BD0A-4290-9C75-79F78E9E9088}" dt="2024-01-02T18:48:55.171" v="939" actId="404"/>
        <pc:sldMkLst>
          <pc:docMk/>
          <pc:sldMk cId="1918790659" sldId="278"/>
        </pc:sldMkLst>
        <pc:spChg chg="add mod">
          <ac:chgData name="Zaid Faisal Mohammad Safi Zaid Faisal Mohammad Safi" userId="d3d6509f-ec4f-4e88-acaf-701251ac41f0" providerId="ADAL" clId="{B633A89A-BD0A-4290-9C75-79F78E9E9088}" dt="2024-01-02T18:48:11.530" v="936" actId="255"/>
          <ac:spMkLst>
            <pc:docMk/>
            <pc:sldMk cId="1918790659" sldId="278"/>
            <ac:spMk id="2" creationId="{1AD81971-B4AE-740E-F6DB-2AAD932B2C4D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18:48:55.171" v="939" actId="404"/>
          <ac:spMkLst>
            <pc:docMk/>
            <pc:sldMk cId="1918790659" sldId="278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08:30:28.220" v="399"/>
          <ac:spMkLst>
            <pc:docMk/>
            <pc:sldMk cId="1918790659" sldId="278"/>
            <ac:spMk id="318" creationId="{00000000-0000-0000-0000-000000000000}"/>
          </ac:spMkLst>
        </pc:spChg>
      </pc:sldChg>
      <pc:sldChg chg="modSp add del mod">
        <pc:chgData name="Zaid Faisal Mohammad Safi Zaid Faisal Mohammad Safi" userId="d3d6509f-ec4f-4e88-acaf-701251ac41f0" providerId="ADAL" clId="{B633A89A-BD0A-4290-9C75-79F78E9E9088}" dt="2024-01-02T18:46:33.610" v="916" actId="2696"/>
        <pc:sldMkLst>
          <pc:docMk/>
          <pc:sldMk cId="3573965937" sldId="279"/>
        </pc:sldMkLst>
        <pc:spChg chg="mod">
          <ac:chgData name="Zaid Faisal Mohammad Safi Zaid Faisal Mohammad Safi" userId="d3d6509f-ec4f-4e88-acaf-701251ac41f0" providerId="ADAL" clId="{B633A89A-BD0A-4290-9C75-79F78E9E9088}" dt="2024-01-02T18:46:16.171" v="911" actId="21"/>
          <ac:spMkLst>
            <pc:docMk/>
            <pc:sldMk cId="3573965937" sldId="279"/>
            <ac:spMk id="317" creationId="{00000000-0000-0000-0000-000000000000}"/>
          </ac:spMkLst>
        </pc:spChg>
      </pc:sldChg>
      <pc:sldChg chg="addSp delSp modSp add mod">
        <pc:chgData name="Zaid Faisal Mohammad Safi Zaid Faisal Mohammad Safi" userId="d3d6509f-ec4f-4e88-acaf-701251ac41f0" providerId="ADAL" clId="{B633A89A-BD0A-4290-9C75-79F78E9E9088}" dt="2024-01-02T18:48:28.158" v="937" actId="1076"/>
        <pc:sldMkLst>
          <pc:docMk/>
          <pc:sldMk cId="618168151" sldId="280"/>
        </pc:sldMkLst>
        <pc:spChg chg="add mod">
          <ac:chgData name="Zaid Faisal Mohammad Safi Zaid Faisal Mohammad Safi" userId="d3d6509f-ec4f-4e88-acaf-701251ac41f0" providerId="ADAL" clId="{B633A89A-BD0A-4290-9C75-79F78E9E9088}" dt="2024-01-02T12:35:37.631" v="754" actId="1076"/>
          <ac:spMkLst>
            <pc:docMk/>
            <pc:sldMk cId="618168151" sldId="280"/>
            <ac:spMk id="5" creationId="{4110CC22-D3EC-9175-841D-9554C8D70825}"/>
          </ac:spMkLst>
        </pc:spChg>
        <pc:spChg chg="del mod">
          <ac:chgData name="Zaid Faisal Mohammad Safi Zaid Faisal Mohammad Safi" userId="d3d6509f-ec4f-4e88-acaf-701251ac41f0" providerId="ADAL" clId="{B633A89A-BD0A-4290-9C75-79F78E9E9088}" dt="2024-01-02T08:57:33.344" v="658" actId="478"/>
          <ac:spMkLst>
            <pc:docMk/>
            <pc:sldMk cId="618168151" sldId="280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B633A89A-BD0A-4290-9C75-79F78E9E9088}" dt="2024-01-02T18:48:28.158" v="937" actId="1076"/>
          <ac:spMkLst>
            <pc:docMk/>
            <pc:sldMk cId="618168151" sldId="280"/>
            <ac:spMk id="318" creationId="{00000000-0000-0000-0000-000000000000}"/>
          </ac:spMkLst>
        </pc:spChg>
        <pc:picChg chg="add mod">
          <ac:chgData name="Zaid Faisal Mohammad Safi Zaid Faisal Mohammad Safi" userId="d3d6509f-ec4f-4e88-acaf-701251ac41f0" providerId="ADAL" clId="{B633A89A-BD0A-4290-9C75-79F78E9E9088}" dt="2024-01-02T12:33:21.671" v="748" actId="1076"/>
          <ac:picMkLst>
            <pc:docMk/>
            <pc:sldMk cId="618168151" sldId="280"/>
            <ac:picMk id="3" creationId="{7D18C9A9-6C1C-F05E-8CA6-71609941B37F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2:34:32.427" v="751" actId="1076"/>
          <ac:picMkLst>
            <pc:docMk/>
            <pc:sldMk cId="618168151" sldId="280"/>
            <ac:picMk id="4" creationId="{08C78741-1BC7-92F2-82E5-1FA43FD3603F}"/>
          </ac:picMkLst>
        </pc:picChg>
        <pc:picChg chg="add mod">
          <ac:chgData name="Zaid Faisal Mohammad Safi Zaid Faisal Mohammad Safi" userId="d3d6509f-ec4f-4e88-acaf-701251ac41f0" providerId="ADAL" clId="{B633A89A-BD0A-4290-9C75-79F78E9E9088}" dt="2024-01-02T13:26:12.642" v="863" actId="1076"/>
          <ac:picMkLst>
            <pc:docMk/>
            <pc:sldMk cId="618168151" sldId="280"/>
            <ac:picMk id="6" creationId="{5775A01B-E80C-40AC-1145-03EF5E808AC8}"/>
          </ac:picMkLst>
        </pc:picChg>
        <pc:picChg chg="mod">
          <ac:chgData name="Zaid Faisal Mohammad Safi Zaid Faisal Mohammad Safi" userId="d3d6509f-ec4f-4e88-acaf-701251ac41f0" providerId="ADAL" clId="{B633A89A-BD0A-4290-9C75-79F78E9E9088}" dt="2024-01-02T18:48:28.158" v="937" actId="1076"/>
          <ac:picMkLst>
            <pc:docMk/>
            <pc:sldMk cId="618168151" sldId="280"/>
            <ac:picMk id="316" creationId="{00000000-0000-0000-0000-000000000000}"/>
          </ac:picMkLst>
        </pc:picChg>
      </pc:sldChg>
    </pc:docChg>
  </pc:docChgLst>
  <pc:docChgLst>
    <pc:chgData name="Zaid Faisal Mohammad Safi Zaid Faisal Mohammad Safi" userId="d3d6509f-ec4f-4e88-acaf-701251ac41f0" providerId="ADAL" clId="{DAC44B3B-1D51-4FA4-A404-7F6193DF0761}"/>
    <pc:docChg chg="undo redo custSel addSld delSld modSld sldOrd">
      <pc:chgData name="Zaid Faisal Mohammad Safi Zaid Faisal Mohammad Safi" userId="d3d6509f-ec4f-4e88-acaf-701251ac41f0" providerId="ADAL" clId="{DAC44B3B-1D51-4FA4-A404-7F6193DF0761}" dt="2023-12-29T13:18:29.056" v="1613" actId="20577"/>
      <pc:docMkLst>
        <pc:docMk/>
      </pc:docMkLst>
      <pc:sldChg chg="addSp modSp mod">
        <pc:chgData name="Zaid Faisal Mohammad Safi Zaid Faisal Mohammad Safi" userId="d3d6509f-ec4f-4e88-acaf-701251ac41f0" providerId="ADAL" clId="{DAC44B3B-1D51-4FA4-A404-7F6193DF0761}" dt="2023-12-29T11:28:23.893" v="40" actId="1076"/>
        <pc:sldMkLst>
          <pc:docMk/>
          <pc:sldMk cId="0" sldId="256"/>
        </pc:sldMkLst>
        <pc:spChg chg="mod">
          <ac:chgData name="Zaid Faisal Mohammad Safi Zaid Faisal Mohammad Safi" userId="d3d6509f-ec4f-4e88-acaf-701251ac41f0" providerId="ADAL" clId="{DAC44B3B-1D51-4FA4-A404-7F6193DF0761}" dt="2023-12-29T11:28:03.069" v="27" actId="1076"/>
          <ac:spMkLst>
            <pc:docMk/>
            <pc:sldMk cId="0" sldId="256"/>
            <ac:spMk id="306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1:28:12.459" v="37" actId="20577"/>
          <ac:spMkLst>
            <pc:docMk/>
            <pc:sldMk cId="0" sldId="256"/>
            <ac:spMk id="307" creationId="{00000000-0000-0000-0000-000000000000}"/>
          </ac:spMkLst>
        </pc:spChg>
        <pc:picChg chg="add mod">
          <ac:chgData name="Zaid Faisal Mohammad Safi Zaid Faisal Mohammad Safi" userId="d3d6509f-ec4f-4e88-acaf-701251ac41f0" providerId="ADAL" clId="{DAC44B3B-1D51-4FA4-A404-7F6193DF0761}" dt="2023-12-29T11:27:56.163" v="25" actId="1076"/>
          <ac:picMkLst>
            <pc:docMk/>
            <pc:sldMk cId="0" sldId="256"/>
            <ac:picMk id="2" creationId="{FFD22F2B-8E99-0B84-BBCA-D47AF494134E}"/>
          </ac:picMkLst>
        </pc:picChg>
        <pc:picChg chg="mod">
          <ac:chgData name="Zaid Faisal Mohammad Safi Zaid Faisal Mohammad Safi" userId="d3d6509f-ec4f-4e88-acaf-701251ac41f0" providerId="ADAL" clId="{DAC44B3B-1D51-4FA4-A404-7F6193DF0761}" dt="2023-12-29T11:28:23.893" v="40" actId="1076"/>
          <ac:picMkLst>
            <pc:docMk/>
            <pc:sldMk cId="0" sldId="256"/>
            <ac:picMk id="305" creationId="{00000000-0000-0000-0000-000000000000}"/>
          </ac:picMkLst>
        </pc:picChg>
        <pc:picChg chg="mod">
          <ac:chgData name="Zaid Faisal Mohammad Safi Zaid Faisal Mohammad Safi" userId="d3d6509f-ec4f-4e88-acaf-701251ac41f0" providerId="ADAL" clId="{DAC44B3B-1D51-4FA4-A404-7F6193DF0761}" dt="2023-12-29T11:27:48.148" v="22" actId="1076"/>
          <ac:picMkLst>
            <pc:docMk/>
            <pc:sldMk cId="0" sldId="256"/>
            <ac:picMk id="308" creationId="{00000000-0000-0000-0000-000000000000}"/>
          </ac:picMkLst>
        </pc:picChg>
        <pc:picChg chg="mod">
          <ac:chgData name="Zaid Faisal Mohammad Safi Zaid Faisal Mohammad Safi" userId="d3d6509f-ec4f-4e88-acaf-701251ac41f0" providerId="ADAL" clId="{DAC44B3B-1D51-4FA4-A404-7F6193DF0761}" dt="2023-12-29T11:27:43.883" v="20" actId="1076"/>
          <ac:picMkLst>
            <pc:docMk/>
            <pc:sldMk cId="0" sldId="256"/>
            <ac:picMk id="309" creationId="{00000000-0000-0000-0000-000000000000}"/>
          </ac:picMkLst>
        </pc:picChg>
        <pc:picChg chg="mod">
          <ac:chgData name="Zaid Faisal Mohammad Safi Zaid Faisal Mohammad Safi" userId="d3d6509f-ec4f-4e88-acaf-701251ac41f0" providerId="ADAL" clId="{DAC44B3B-1D51-4FA4-A404-7F6193DF0761}" dt="2023-12-29T11:27:43.883" v="20" actId="1076"/>
          <ac:picMkLst>
            <pc:docMk/>
            <pc:sldMk cId="0" sldId="256"/>
            <ac:picMk id="310" creationId="{00000000-0000-0000-0000-000000000000}"/>
          </ac:picMkLst>
        </pc:picChg>
        <pc:picChg chg="mod">
          <ac:chgData name="Zaid Faisal Mohammad Safi Zaid Faisal Mohammad Safi" userId="d3d6509f-ec4f-4e88-acaf-701251ac41f0" providerId="ADAL" clId="{DAC44B3B-1D51-4FA4-A404-7F6193DF0761}" dt="2023-12-29T11:27:47.180" v="21" actId="1076"/>
          <ac:picMkLst>
            <pc:docMk/>
            <pc:sldMk cId="0" sldId="256"/>
            <ac:picMk id="311" creationId="{00000000-0000-0000-0000-000000000000}"/>
          </ac:picMkLst>
        </pc:picChg>
      </pc:sldChg>
      <pc:sldChg chg="new del">
        <pc:chgData name="Zaid Faisal Mohammad Safi Zaid Faisal Mohammad Safi" userId="d3d6509f-ec4f-4e88-acaf-701251ac41f0" providerId="ADAL" clId="{DAC44B3B-1D51-4FA4-A404-7F6193DF0761}" dt="2023-12-29T11:26:43.896" v="1" actId="47"/>
        <pc:sldMkLst>
          <pc:docMk/>
          <pc:sldMk cId="1808627202" sldId="256"/>
        </pc:sldMkLst>
      </pc:sldChg>
      <pc:sldChg chg="modSp mod">
        <pc:chgData name="Zaid Faisal Mohammad Safi Zaid Faisal Mohammad Safi" userId="d3d6509f-ec4f-4e88-acaf-701251ac41f0" providerId="ADAL" clId="{DAC44B3B-1D51-4FA4-A404-7F6193DF0761}" dt="2023-12-29T11:51:22.366" v="628" actId="20577"/>
        <pc:sldMkLst>
          <pc:docMk/>
          <pc:sldMk cId="0" sldId="257"/>
        </pc:sldMkLst>
        <pc:spChg chg="mod">
          <ac:chgData name="Zaid Faisal Mohammad Safi Zaid Faisal Mohammad Safi" userId="d3d6509f-ec4f-4e88-acaf-701251ac41f0" providerId="ADAL" clId="{DAC44B3B-1D51-4FA4-A404-7F6193DF0761}" dt="2023-12-29T11:40:47.330" v="307" actId="404"/>
          <ac:spMkLst>
            <pc:docMk/>
            <pc:sldMk cId="0" sldId="257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1:51:22.366" v="628" actId="20577"/>
          <ac:spMkLst>
            <pc:docMk/>
            <pc:sldMk cId="0" sldId="257"/>
            <ac:spMk id="318" creationId="{00000000-0000-0000-0000-000000000000}"/>
          </ac:spMkLst>
        </pc:spChg>
      </pc:sldChg>
      <pc:sldChg chg="addSp delSp modSp add mod">
        <pc:chgData name="Zaid Faisal Mohammad Safi Zaid Faisal Mohammad Safi" userId="d3d6509f-ec4f-4e88-acaf-701251ac41f0" providerId="ADAL" clId="{DAC44B3B-1D51-4FA4-A404-7F6193DF0761}" dt="2023-12-29T11:56:32.611" v="680" actId="13822"/>
        <pc:sldMkLst>
          <pc:docMk/>
          <pc:sldMk cId="557718042" sldId="258"/>
        </pc:sldMkLst>
        <pc:spChg chg="add mod">
          <ac:chgData name="Zaid Faisal Mohammad Safi Zaid Faisal Mohammad Safi" userId="d3d6509f-ec4f-4e88-acaf-701251ac41f0" providerId="ADAL" clId="{DAC44B3B-1D51-4FA4-A404-7F6193DF0761}" dt="2023-12-29T11:50:34.037" v="616" actId="20577"/>
          <ac:spMkLst>
            <pc:docMk/>
            <pc:sldMk cId="557718042" sldId="258"/>
            <ac:spMk id="3" creationId="{68E3EB71-F567-D2E9-01F2-E095CDAF8B24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1:47:26.749" v="446" actId="20577"/>
          <ac:spMkLst>
            <pc:docMk/>
            <pc:sldMk cId="557718042" sldId="258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1:47:48.810" v="459" actId="20577"/>
          <ac:spMkLst>
            <pc:docMk/>
            <pc:sldMk cId="557718042" sldId="258"/>
            <ac:spMk id="318" creationId="{00000000-0000-0000-0000-000000000000}"/>
          </ac:spMkLst>
        </pc:spChg>
        <pc:picChg chg="add del mod">
          <ac:chgData name="Zaid Faisal Mohammad Safi Zaid Faisal Mohammad Safi" userId="d3d6509f-ec4f-4e88-acaf-701251ac41f0" providerId="ADAL" clId="{DAC44B3B-1D51-4FA4-A404-7F6193DF0761}" dt="2023-12-29T11:43:28.697" v="321" actId="478"/>
          <ac:picMkLst>
            <pc:docMk/>
            <pc:sldMk cId="557718042" sldId="258"/>
            <ac:picMk id="2" creationId="{E5BF8486-6D26-9B17-5ADF-F8AD745B61A1}"/>
          </ac:picMkLst>
        </pc:picChg>
        <pc:cxnChg chg="add mod">
          <ac:chgData name="Zaid Faisal Mohammad Safi Zaid Faisal Mohammad Safi" userId="d3d6509f-ec4f-4e88-acaf-701251ac41f0" providerId="ADAL" clId="{DAC44B3B-1D51-4FA4-A404-7F6193DF0761}" dt="2023-12-29T11:56:32.611" v="680" actId="13822"/>
          <ac:cxnSpMkLst>
            <pc:docMk/>
            <pc:sldMk cId="557718042" sldId="258"/>
            <ac:cxnSpMk id="5" creationId="{E8DCC0F8-23FE-2FAE-DC6E-B6C6BE6E1CFB}"/>
          </ac:cxnSpMkLst>
        </pc:cxn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1:52:26.563" v="648" actId="1076"/>
        <pc:sldMkLst>
          <pc:docMk/>
          <pc:sldMk cId="2370304378" sldId="259"/>
        </pc:sldMkLst>
        <pc:spChg chg="del mod">
          <ac:chgData name="Zaid Faisal Mohammad Safi Zaid Faisal Mohammad Safi" userId="d3d6509f-ec4f-4e88-acaf-701251ac41f0" providerId="ADAL" clId="{DAC44B3B-1D51-4FA4-A404-7F6193DF0761}" dt="2023-12-29T11:52:10.658" v="638" actId="478"/>
          <ac:spMkLst>
            <pc:docMk/>
            <pc:sldMk cId="2370304378" sldId="259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1:51:42.043" v="634" actId="20577"/>
          <ac:spMkLst>
            <pc:docMk/>
            <pc:sldMk cId="2370304378" sldId="259"/>
            <ac:spMk id="318" creationId="{00000000-0000-0000-0000-000000000000}"/>
          </ac:spMkLst>
        </pc:spChg>
        <pc:graphicFrameChg chg="add mod">
          <ac:chgData name="Zaid Faisal Mohammad Safi Zaid Faisal Mohammad Safi" userId="d3d6509f-ec4f-4e88-acaf-701251ac41f0" providerId="ADAL" clId="{DAC44B3B-1D51-4FA4-A404-7F6193DF0761}" dt="2023-12-29T11:52:17.876" v="643"/>
          <ac:graphicFrameMkLst>
            <pc:docMk/>
            <pc:sldMk cId="2370304378" sldId="259"/>
            <ac:graphicFrameMk id="3" creationId="{02CE805F-54DF-AC23-D80F-643AA73F3680}"/>
          </ac:graphicFrameMkLst>
        </pc:graphicFrameChg>
        <pc:picChg chg="add del">
          <ac:chgData name="Zaid Faisal Mohammad Safi Zaid Faisal Mohammad Safi" userId="d3d6509f-ec4f-4e88-acaf-701251ac41f0" providerId="ADAL" clId="{DAC44B3B-1D51-4FA4-A404-7F6193DF0761}" dt="2023-12-29T11:52:12.298" v="639" actId="478"/>
          <ac:picMkLst>
            <pc:docMk/>
            <pc:sldMk cId="2370304378" sldId="259"/>
            <ac:picMk id="2" creationId="{D3FFA26A-B14D-2B49-5AD1-FF6541E721F2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1:52:26.563" v="648" actId="1076"/>
          <ac:picMkLst>
            <pc:docMk/>
            <pc:sldMk cId="2370304378" sldId="259"/>
            <ac:picMk id="4" creationId="{2FB26B9B-A091-013B-C036-49E768A75571}"/>
          </ac:picMkLst>
        </pc:pic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2:04:11.506" v="859" actId="20577"/>
        <pc:sldMkLst>
          <pc:docMk/>
          <pc:sldMk cId="2770263676" sldId="260"/>
        </pc:sldMkLst>
        <pc:spChg chg="add mod">
          <ac:chgData name="Zaid Faisal Mohammad Safi Zaid Faisal Mohammad Safi" userId="d3d6509f-ec4f-4e88-acaf-701251ac41f0" providerId="ADAL" clId="{DAC44B3B-1D51-4FA4-A404-7F6193DF0761}" dt="2023-12-29T12:03:32.488" v="838" actId="404"/>
          <ac:spMkLst>
            <pc:docMk/>
            <pc:sldMk cId="2770263676" sldId="260"/>
            <ac:spMk id="3" creationId="{A317ADEA-37D8-0015-DEA2-96F102AAEDE2}"/>
          </ac:spMkLst>
        </pc:spChg>
        <pc:spChg chg="del mod">
          <ac:chgData name="Zaid Faisal Mohammad Safi Zaid Faisal Mohammad Safi" userId="d3d6509f-ec4f-4e88-acaf-701251ac41f0" providerId="ADAL" clId="{DAC44B3B-1D51-4FA4-A404-7F6193DF0761}" dt="2023-12-29T11:54:36.737" v="657" actId="478"/>
          <ac:spMkLst>
            <pc:docMk/>
            <pc:sldMk cId="2770263676" sldId="260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2:04:11.506" v="859" actId="20577"/>
          <ac:spMkLst>
            <pc:docMk/>
            <pc:sldMk cId="2770263676" sldId="260"/>
            <ac:spMk id="318" creationId="{00000000-0000-0000-0000-000000000000}"/>
          </ac:spMkLst>
        </pc:spChg>
        <pc:picChg chg="add mod">
          <ac:chgData name="Zaid Faisal Mohammad Safi Zaid Faisal Mohammad Safi" userId="d3d6509f-ec4f-4e88-acaf-701251ac41f0" providerId="ADAL" clId="{DAC44B3B-1D51-4FA4-A404-7F6193DF0761}" dt="2023-12-29T11:55:01.045" v="663" actId="14100"/>
          <ac:picMkLst>
            <pc:docMk/>
            <pc:sldMk cId="2770263676" sldId="260"/>
            <ac:picMk id="2" creationId="{5D184841-880C-6E06-D19D-4C5ACCD79BED}"/>
          </ac:picMkLst>
        </pc:picChg>
        <pc:cxnChg chg="add mod">
          <ac:chgData name="Zaid Faisal Mohammad Safi Zaid Faisal Mohammad Safi" userId="d3d6509f-ec4f-4e88-acaf-701251ac41f0" providerId="ADAL" clId="{DAC44B3B-1D51-4FA4-A404-7F6193DF0761}" dt="2023-12-29T12:03:48.461" v="840" actId="14100"/>
          <ac:cxnSpMkLst>
            <pc:docMk/>
            <pc:sldMk cId="2770263676" sldId="260"/>
            <ac:cxnSpMk id="4" creationId="{ED7E1E37-5C02-7578-5E7C-DF218652F348}"/>
          </ac:cxnSpMkLst>
        </pc:cxnChg>
      </pc:sldChg>
      <pc:sldChg chg="addSp delSp modSp add mod">
        <pc:chgData name="Zaid Faisal Mohammad Safi Zaid Faisal Mohammad Safi" userId="d3d6509f-ec4f-4e88-acaf-701251ac41f0" providerId="ADAL" clId="{DAC44B3B-1D51-4FA4-A404-7F6193DF0761}" dt="2023-12-29T12:12:10.997" v="1056" actId="14100"/>
        <pc:sldMkLst>
          <pc:docMk/>
          <pc:sldMk cId="4284599489" sldId="261"/>
        </pc:sldMkLst>
        <pc:spChg chg="mod">
          <ac:chgData name="Zaid Faisal Mohammad Safi Zaid Faisal Mohammad Safi" userId="d3d6509f-ec4f-4e88-acaf-701251ac41f0" providerId="ADAL" clId="{DAC44B3B-1D51-4FA4-A404-7F6193DF0761}" dt="2023-12-29T12:12:05.263" v="1054" actId="14100"/>
          <ac:spMkLst>
            <pc:docMk/>
            <pc:sldMk cId="4284599489" sldId="261"/>
            <ac:spMk id="3" creationId="{A317ADEA-37D8-0015-DEA2-96F102AAEDE2}"/>
          </ac:spMkLst>
        </pc:spChg>
        <pc:spChg chg="add del mod">
          <ac:chgData name="Zaid Faisal Mohammad Safi Zaid Faisal Mohammad Safi" userId="d3d6509f-ec4f-4e88-acaf-701251ac41f0" providerId="ADAL" clId="{DAC44B3B-1D51-4FA4-A404-7F6193DF0761}" dt="2023-12-29T12:05:45.529" v="865" actId="478"/>
          <ac:spMkLst>
            <pc:docMk/>
            <pc:sldMk cId="4284599489" sldId="261"/>
            <ac:spMk id="6" creationId="{CF50308E-68F3-86A6-AD3A-677041664AE7}"/>
          </ac:spMkLst>
        </pc:spChg>
        <pc:spChg chg="del mod">
          <ac:chgData name="Zaid Faisal Mohammad Safi Zaid Faisal Mohammad Safi" userId="d3d6509f-ec4f-4e88-acaf-701251ac41f0" providerId="ADAL" clId="{DAC44B3B-1D51-4FA4-A404-7F6193DF0761}" dt="2023-12-29T12:05:38.795" v="862" actId="478"/>
          <ac:spMkLst>
            <pc:docMk/>
            <pc:sldMk cId="4284599489" sldId="261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2:05:54.279" v="867" actId="478"/>
          <ac:picMkLst>
            <pc:docMk/>
            <pc:sldMk cId="4284599489" sldId="261"/>
            <ac:picMk id="2" creationId="{5D184841-880C-6E06-D19D-4C5ACCD79BED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12:10.997" v="1056" actId="14100"/>
          <ac:picMkLst>
            <pc:docMk/>
            <pc:sldMk cId="4284599489" sldId="261"/>
            <ac:picMk id="7" creationId="{B46FB4D7-3A97-D2DA-F650-9FFFBC98D439}"/>
          </ac:picMkLst>
        </pc:picChg>
        <pc:picChg chg="add del">
          <ac:chgData name="Zaid Faisal Mohammad Safi Zaid Faisal Mohammad Safi" userId="d3d6509f-ec4f-4e88-acaf-701251ac41f0" providerId="ADAL" clId="{DAC44B3B-1D51-4FA4-A404-7F6193DF0761}" dt="2023-12-29T12:05:47.513" v="866" actId="478"/>
          <ac:picMkLst>
            <pc:docMk/>
            <pc:sldMk cId="4284599489" sldId="261"/>
            <ac:picMk id="316" creationId="{00000000-0000-0000-0000-000000000000}"/>
          </ac:picMkLst>
        </pc:picChg>
        <pc:cxnChg chg="mod">
          <ac:chgData name="Zaid Faisal Mohammad Safi Zaid Faisal Mohammad Safi" userId="d3d6509f-ec4f-4e88-acaf-701251ac41f0" providerId="ADAL" clId="{DAC44B3B-1D51-4FA4-A404-7F6193DF0761}" dt="2023-12-29T12:10:48.531" v="1021" actId="14100"/>
          <ac:cxnSpMkLst>
            <pc:docMk/>
            <pc:sldMk cId="4284599489" sldId="261"/>
            <ac:cxnSpMk id="4" creationId="{ED7E1E37-5C02-7578-5E7C-DF218652F348}"/>
          </ac:cxnSpMkLst>
        </pc:cxn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2:36:40.486" v="1119" actId="790"/>
        <pc:sldMkLst>
          <pc:docMk/>
          <pc:sldMk cId="4258897797" sldId="262"/>
        </pc:sldMkLst>
        <pc:spChg chg="add del mod">
          <ac:chgData name="Zaid Faisal Mohammad Safi Zaid Faisal Mohammad Safi" userId="d3d6509f-ec4f-4e88-acaf-701251ac41f0" providerId="ADAL" clId="{DAC44B3B-1D51-4FA4-A404-7F6193DF0761}" dt="2023-12-29T12:27:09.265" v="1061" actId="478"/>
          <ac:spMkLst>
            <pc:docMk/>
            <pc:sldMk cId="4258897797" sldId="262"/>
            <ac:spMk id="3" creationId="{93F2588D-3B73-DFD1-E781-D125762129AA}"/>
          </ac:spMkLst>
        </pc:spChg>
        <pc:spChg chg="add del">
          <ac:chgData name="Zaid Faisal Mohammad Safi Zaid Faisal Mohammad Safi" userId="d3d6509f-ec4f-4e88-acaf-701251ac41f0" providerId="ADAL" clId="{DAC44B3B-1D51-4FA4-A404-7F6193DF0761}" dt="2023-12-29T12:27:19.311" v="1068" actId="22"/>
          <ac:spMkLst>
            <pc:docMk/>
            <pc:sldMk cId="4258897797" sldId="262"/>
            <ac:spMk id="6" creationId="{57CB830B-91DA-A909-830B-9086FB381AD6}"/>
          </ac:spMkLst>
        </pc:spChg>
        <pc:spChg chg="add del mod">
          <ac:chgData name="Zaid Faisal Mohammad Safi Zaid Faisal Mohammad Safi" userId="d3d6509f-ec4f-4e88-acaf-701251ac41f0" providerId="ADAL" clId="{DAC44B3B-1D51-4FA4-A404-7F6193DF0761}" dt="2023-12-29T12:28:06.571" v="1073" actId="478"/>
          <ac:spMkLst>
            <pc:docMk/>
            <pc:sldMk cId="4258897797" sldId="262"/>
            <ac:spMk id="10" creationId="{C42CD9C7-193F-1627-2F2B-24CA72990A76}"/>
          </ac:spMkLst>
        </pc:spChg>
        <pc:spChg chg="add mod">
          <ac:chgData name="Zaid Faisal Mohammad Safi Zaid Faisal Mohammad Safi" userId="d3d6509f-ec4f-4e88-acaf-701251ac41f0" providerId="ADAL" clId="{DAC44B3B-1D51-4FA4-A404-7F6193DF0761}" dt="2023-12-29T12:36:40.486" v="1119" actId="790"/>
          <ac:spMkLst>
            <pc:docMk/>
            <pc:sldMk cId="4258897797" sldId="262"/>
            <ac:spMk id="16" creationId="{82C07AD5-843C-B648-D8FD-6D0FAA21AB6F}"/>
          </ac:spMkLst>
        </pc:spChg>
        <pc:spChg chg="del">
          <ac:chgData name="Zaid Faisal Mohammad Safi Zaid Faisal Mohammad Safi" userId="d3d6509f-ec4f-4e88-acaf-701251ac41f0" providerId="ADAL" clId="{DAC44B3B-1D51-4FA4-A404-7F6193DF0761}" dt="2023-12-29T12:27:07.655" v="1060" actId="478"/>
          <ac:spMkLst>
            <pc:docMk/>
            <pc:sldMk cId="4258897797" sldId="262"/>
            <ac:spMk id="317" creationId="{00000000-0000-0000-0000-000000000000}"/>
          </ac:spMkLst>
        </pc:spChg>
        <pc:spChg chg="del">
          <ac:chgData name="Zaid Faisal Mohammad Safi Zaid Faisal Mohammad Safi" userId="d3d6509f-ec4f-4e88-acaf-701251ac41f0" providerId="ADAL" clId="{DAC44B3B-1D51-4FA4-A404-7F6193DF0761}" dt="2023-12-29T12:28:03.900" v="1072" actId="478"/>
          <ac:spMkLst>
            <pc:docMk/>
            <pc:sldMk cId="4258897797" sldId="262"/>
            <ac:spMk id="318" creationId="{00000000-0000-0000-0000-000000000000}"/>
          </ac:spMkLst>
        </pc:spChg>
        <pc:graphicFrameChg chg="add del mod">
          <ac:chgData name="Zaid Faisal Mohammad Safi Zaid Faisal Mohammad Safi" userId="d3d6509f-ec4f-4e88-acaf-701251ac41f0" providerId="ADAL" clId="{DAC44B3B-1D51-4FA4-A404-7F6193DF0761}" dt="2023-12-29T12:27:16.967" v="1065"/>
          <ac:graphicFrameMkLst>
            <pc:docMk/>
            <pc:sldMk cId="4258897797" sldId="262"/>
            <ac:graphicFrameMk id="4" creationId="{6A70460E-901A-A0B7-F205-904D6C071E25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27:34.513" v="1070"/>
          <ac:graphicFrameMkLst>
            <pc:docMk/>
            <pc:sldMk cId="4258897797" sldId="262"/>
            <ac:graphicFrameMk id="7" creationId="{84516630-9CEE-EB30-6823-22D6D485C280}"/>
          </ac:graphicFrameMkLst>
        </pc:graphicFrameChg>
        <pc:graphicFrameChg chg="add del mod modGraphic">
          <ac:chgData name="Zaid Faisal Mohammad Safi Zaid Faisal Mohammad Safi" userId="d3d6509f-ec4f-4e88-acaf-701251ac41f0" providerId="ADAL" clId="{DAC44B3B-1D51-4FA4-A404-7F6193DF0761}" dt="2023-12-29T12:28:40.018" v="1078" actId="478"/>
          <ac:graphicFrameMkLst>
            <pc:docMk/>
            <pc:sldMk cId="4258897797" sldId="262"/>
            <ac:graphicFrameMk id="8" creationId="{21FCD70C-A507-C6C3-B3D2-8B86FAAD6E65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29:39.252" v="1082"/>
          <ac:graphicFrameMkLst>
            <pc:docMk/>
            <pc:sldMk cId="4258897797" sldId="262"/>
            <ac:graphicFrameMk id="11" creationId="{E9E4A526-F766-4871-8471-D9E3C26F64B0}"/>
          </ac:graphicFrameMkLst>
        </pc:graphicFrameChg>
        <pc:graphicFrameChg chg="add del mod modGraphic">
          <ac:chgData name="Zaid Faisal Mohammad Safi Zaid Faisal Mohammad Safi" userId="d3d6509f-ec4f-4e88-acaf-701251ac41f0" providerId="ADAL" clId="{DAC44B3B-1D51-4FA4-A404-7F6193DF0761}" dt="2023-12-29T12:31:26.221" v="1087" actId="478"/>
          <ac:graphicFrameMkLst>
            <pc:docMk/>
            <pc:sldMk cId="4258897797" sldId="262"/>
            <ac:graphicFrameMk id="12" creationId="{EC22E6DB-B109-3CB1-B316-8CDFAC88CB8D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33:17.314" v="1099"/>
          <ac:graphicFrameMkLst>
            <pc:docMk/>
            <pc:sldMk cId="4258897797" sldId="262"/>
            <ac:graphicFrameMk id="13" creationId="{CAE031F1-7649-A29F-8E93-A4129E47D330}"/>
          </ac:graphicFrameMkLst>
        </pc:graphicFrameChg>
        <pc:graphicFrameChg chg="add mod modGraphic">
          <ac:chgData name="Zaid Faisal Mohammad Safi Zaid Faisal Mohammad Safi" userId="d3d6509f-ec4f-4e88-acaf-701251ac41f0" providerId="ADAL" clId="{DAC44B3B-1D51-4FA4-A404-7F6193DF0761}" dt="2023-12-29T12:36:27.409" v="1115" actId="1076"/>
          <ac:graphicFrameMkLst>
            <pc:docMk/>
            <pc:sldMk cId="4258897797" sldId="262"/>
            <ac:graphicFrameMk id="14" creationId="{0F6A2D3C-E586-5D71-EE14-AEDCB73BF8FB}"/>
          </ac:graphicFrameMkLst>
        </pc:graphicFrameChg>
        <pc:picChg chg="add mod">
          <ac:chgData name="Zaid Faisal Mohammad Safi Zaid Faisal Mohammad Safi" userId="d3d6509f-ec4f-4e88-acaf-701251ac41f0" providerId="ADAL" clId="{DAC44B3B-1D51-4FA4-A404-7F6193DF0761}" dt="2023-12-29T12:36:23.769" v="1114" actId="1076"/>
          <ac:picMkLst>
            <pc:docMk/>
            <pc:sldMk cId="4258897797" sldId="262"/>
            <ac:picMk id="15" creationId="{7C9739D3-5BFE-5F2A-75E3-D52A2DDFAA8F}"/>
          </ac:picMkLst>
        </pc:picChg>
        <pc:picChg chg="del">
          <ac:chgData name="Zaid Faisal Mohammad Safi Zaid Faisal Mohammad Safi" userId="d3d6509f-ec4f-4e88-acaf-701251ac41f0" providerId="ADAL" clId="{DAC44B3B-1D51-4FA4-A404-7F6193DF0761}" dt="2023-12-29T12:28:07.274" v="1074" actId="478"/>
          <ac:picMkLst>
            <pc:docMk/>
            <pc:sldMk cId="4258897797" sldId="262"/>
            <ac:picMk id="316" creationId="{00000000-0000-0000-0000-000000000000}"/>
          </ac:picMkLst>
        </pc:pic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2:45:29.934" v="1198"/>
        <pc:sldMkLst>
          <pc:docMk/>
          <pc:sldMk cId="2710346258" sldId="263"/>
        </pc:sldMkLst>
        <pc:spChg chg="add del mod">
          <ac:chgData name="Zaid Faisal Mohammad Safi Zaid Faisal Mohammad Safi" userId="d3d6509f-ec4f-4e88-acaf-701251ac41f0" providerId="ADAL" clId="{DAC44B3B-1D51-4FA4-A404-7F6193DF0761}" dt="2023-12-29T12:41:42.269" v="1138" actId="478"/>
          <ac:spMkLst>
            <pc:docMk/>
            <pc:sldMk cId="2710346258" sldId="263"/>
            <ac:spMk id="3" creationId="{B121C102-D0A0-2DE5-2B3F-CFADC6E8F283}"/>
          </ac:spMkLst>
        </pc:spChg>
        <pc:spChg chg="del">
          <ac:chgData name="Zaid Faisal Mohammad Safi Zaid Faisal Mohammad Safi" userId="d3d6509f-ec4f-4e88-acaf-701251ac41f0" providerId="ADAL" clId="{DAC44B3B-1D51-4FA4-A404-7F6193DF0761}" dt="2023-12-29T12:41:39.410" v="1137" actId="478"/>
          <ac:spMkLst>
            <pc:docMk/>
            <pc:sldMk cId="2710346258" sldId="263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2:38:41.341" v="1136" actId="14100"/>
          <ac:spMkLst>
            <pc:docMk/>
            <pc:sldMk cId="2710346258" sldId="263"/>
            <ac:spMk id="318" creationId="{00000000-0000-0000-0000-000000000000}"/>
          </ac:spMkLst>
        </pc:spChg>
        <pc:graphicFrameChg chg="add del mod">
          <ac:chgData name="Zaid Faisal Mohammad Safi Zaid Faisal Mohammad Safi" userId="d3d6509f-ec4f-4e88-acaf-701251ac41f0" providerId="ADAL" clId="{DAC44B3B-1D51-4FA4-A404-7F6193DF0761}" dt="2023-12-29T12:42:02.502" v="1164"/>
          <ac:graphicFrameMkLst>
            <pc:docMk/>
            <pc:sldMk cId="2710346258" sldId="263"/>
            <ac:graphicFrameMk id="4" creationId="{DA574DE9-680B-6799-B766-8CBCD5ED6A22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42:25.579" v="1168" actId="478"/>
          <ac:graphicFrameMkLst>
            <pc:docMk/>
            <pc:sldMk cId="2710346258" sldId="263"/>
            <ac:graphicFrameMk id="5" creationId="{8B5CCF7F-E1F8-5CDA-D1C8-B7550CF7D140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43:26.063" v="1190"/>
          <ac:graphicFrameMkLst>
            <pc:docMk/>
            <pc:sldMk cId="2710346258" sldId="263"/>
            <ac:graphicFrameMk id="6" creationId="{9BB660BE-68DA-71C1-5CF1-380D07264D28}"/>
          </ac:graphicFrameMkLst>
        </pc:graphicFrameChg>
        <pc:graphicFrameChg chg="add del mod">
          <ac:chgData name="Zaid Faisal Mohammad Safi Zaid Faisal Mohammad Safi" userId="d3d6509f-ec4f-4e88-acaf-701251ac41f0" providerId="ADAL" clId="{DAC44B3B-1D51-4FA4-A404-7F6193DF0761}" dt="2023-12-29T12:45:05.462" v="1195" actId="478"/>
          <ac:graphicFrameMkLst>
            <pc:docMk/>
            <pc:sldMk cId="2710346258" sldId="263"/>
            <ac:graphicFrameMk id="7" creationId="{9FC9D0ED-4485-71DC-68A2-17B633F6BD88}"/>
          </ac:graphicFrameMkLst>
        </pc:graphicFrameChg>
        <pc:graphicFrameChg chg="add mod">
          <ac:chgData name="Zaid Faisal Mohammad Safi Zaid Faisal Mohammad Safi" userId="d3d6509f-ec4f-4e88-acaf-701251ac41f0" providerId="ADAL" clId="{DAC44B3B-1D51-4FA4-A404-7F6193DF0761}" dt="2023-12-29T12:45:29.934" v="1198"/>
          <ac:graphicFrameMkLst>
            <pc:docMk/>
            <pc:sldMk cId="2710346258" sldId="263"/>
            <ac:graphicFrameMk id="8" creationId="{8F993F26-4F8E-43CB-A4B4-BD996B91599D}"/>
          </ac:graphicFrameMkLst>
        </pc:graphicFrameChg>
      </pc:sldChg>
      <pc:sldChg chg="addSp delSp modSp add mod">
        <pc:chgData name="Zaid Faisal Mohammad Safi Zaid Faisal Mohammad Safi" userId="d3d6509f-ec4f-4e88-acaf-701251ac41f0" providerId="ADAL" clId="{DAC44B3B-1D51-4FA4-A404-7F6193DF0761}" dt="2023-12-29T12:48:54.285" v="1226" actId="14100"/>
        <pc:sldMkLst>
          <pc:docMk/>
          <pc:sldMk cId="763031018" sldId="264"/>
        </pc:sldMkLst>
        <pc:spChg chg="mod">
          <ac:chgData name="Zaid Faisal Mohammad Safi Zaid Faisal Mohammad Safi" userId="d3d6509f-ec4f-4e88-acaf-701251ac41f0" providerId="ADAL" clId="{DAC44B3B-1D51-4FA4-A404-7F6193DF0761}" dt="2023-12-29T12:48:16.490" v="1220"/>
          <ac:spMkLst>
            <pc:docMk/>
            <pc:sldMk cId="763031018" sldId="264"/>
            <ac:spMk id="318" creationId="{00000000-0000-0000-0000-000000000000}"/>
          </ac:spMkLst>
        </pc:spChg>
        <pc:graphicFrameChg chg="del">
          <ac:chgData name="Zaid Faisal Mohammad Safi Zaid Faisal Mohammad Safi" userId="d3d6509f-ec4f-4e88-acaf-701251ac41f0" providerId="ADAL" clId="{DAC44B3B-1D51-4FA4-A404-7F6193DF0761}" dt="2023-12-29T12:46:59.726" v="1200" actId="478"/>
          <ac:graphicFrameMkLst>
            <pc:docMk/>
            <pc:sldMk cId="763031018" sldId="264"/>
            <ac:graphicFrameMk id="8" creationId="{8F993F26-4F8E-43CB-A4B4-BD996B91599D}"/>
          </ac:graphicFrameMkLst>
        </pc:graphicFrameChg>
        <pc:picChg chg="add mod">
          <ac:chgData name="Zaid Faisal Mohammad Safi Zaid Faisal Mohammad Safi" userId="d3d6509f-ec4f-4e88-acaf-701251ac41f0" providerId="ADAL" clId="{DAC44B3B-1D51-4FA4-A404-7F6193DF0761}" dt="2023-12-29T12:48:54.285" v="1226" actId="14100"/>
          <ac:picMkLst>
            <pc:docMk/>
            <pc:sldMk cId="763031018" sldId="264"/>
            <ac:picMk id="3074" creationId="{97FD59B5-C47B-BA46-37E7-6E7E4756C506}"/>
          </ac:picMkLst>
        </pc:picChg>
      </pc:sldChg>
      <pc:sldChg chg="addSp delSp modSp add mod">
        <pc:chgData name="Zaid Faisal Mohammad Safi Zaid Faisal Mohammad Safi" userId="d3d6509f-ec4f-4e88-acaf-701251ac41f0" providerId="ADAL" clId="{DAC44B3B-1D51-4FA4-A404-7F6193DF0761}" dt="2023-12-29T12:50:48.593" v="1241" actId="14100"/>
        <pc:sldMkLst>
          <pc:docMk/>
          <pc:sldMk cId="1765557045" sldId="265"/>
        </pc:sldMkLst>
        <pc:spChg chg="mod">
          <ac:chgData name="Zaid Faisal Mohammad Safi Zaid Faisal Mohammad Safi" userId="d3d6509f-ec4f-4e88-acaf-701251ac41f0" providerId="ADAL" clId="{DAC44B3B-1D51-4FA4-A404-7F6193DF0761}" dt="2023-12-29T12:50:00.393" v="1231"/>
          <ac:spMkLst>
            <pc:docMk/>
            <pc:sldMk cId="1765557045" sldId="265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2:49:48.347" v="1228" actId="478"/>
          <ac:picMkLst>
            <pc:docMk/>
            <pc:sldMk cId="1765557045" sldId="265"/>
            <ac:picMk id="3074" creationId="{97FD59B5-C47B-BA46-37E7-6E7E4756C506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50:48.593" v="1241" actId="14100"/>
          <ac:picMkLst>
            <pc:docMk/>
            <pc:sldMk cId="1765557045" sldId="265"/>
            <ac:picMk id="4098" creationId="{BDD2891B-5D5B-1D9C-2FF8-F267CA6A2010}"/>
          </ac:picMkLst>
        </pc:picChg>
      </pc:sldChg>
      <pc:sldChg chg="addSp delSp modSp add mod">
        <pc:chgData name="Zaid Faisal Mohammad Safi Zaid Faisal Mohammad Safi" userId="d3d6509f-ec4f-4e88-acaf-701251ac41f0" providerId="ADAL" clId="{DAC44B3B-1D51-4FA4-A404-7F6193DF0761}" dt="2023-12-29T12:52:32.433" v="1256" actId="14100"/>
        <pc:sldMkLst>
          <pc:docMk/>
          <pc:sldMk cId="3761557163" sldId="266"/>
        </pc:sldMkLst>
        <pc:spChg chg="mod">
          <ac:chgData name="Zaid Faisal Mohammad Safi Zaid Faisal Mohammad Safi" userId="d3d6509f-ec4f-4e88-acaf-701251ac41f0" providerId="ADAL" clId="{DAC44B3B-1D51-4FA4-A404-7F6193DF0761}" dt="2023-12-29T12:52:07.497" v="1247"/>
          <ac:spMkLst>
            <pc:docMk/>
            <pc:sldMk cId="3761557163" sldId="266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2:52:08.576" v="1248" actId="478"/>
          <ac:picMkLst>
            <pc:docMk/>
            <pc:sldMk cId="3761557163" sldId="266"/>
            <ac:picMk id="4098" creationId="{BDD2891B-5D5B-1D9C-2FF8-F267CA6A2010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52:32.433" v="1256" actId="14100"/>
          <ac:picMkLst>
            <pc:docMk/>
            <pc:sldMk cId="3761557163" sldId="266"/>
            <ac:picMk id="5122" creationId="{5FFA9751-E368-5579-84D5-531A7CCF84F0}"/>
          </ac:picMkLst>
        </pc:picChg>
      </pc:sldChg>
      <pc:sldChg chg="addSp delSp modSp add mod">
        <pc:chgData name="Zaid Faisal Mohammad Safi Zaid Faisal Mohammad Safi" userId="d3d6509f-ec4f-4e88-acaf-701251ac41f0" providerId="ADAL" clId="{DAC44B3B-1D51-4FA4-A404-7F6193DF0761}" dt="2023-12-29T12:53:27.694" v="1269" actId="1076"/>
        <pc:sldMkLst>
          <pc:docMk/>
          <pc:sldMk cId="3126843452" sldId="267"/>
        </pc:sldMkLst>
        <pc:spChg chg="mod">
          <ac:chgData name="Zaid Faisal Mohammad Safi Zaid Faisal Mohammad Safi" userId="d3d6509f-ec4f-4e88-acaf-701251ac41f0" providerId="ADAL" clId="{DAC44B3B-1D51-4FA4-A404-7F6193DF0761}" dt="2023-12-29T12:53:03.020" v="1263"/>
          <ac:spMkLst>
            <pc:docMk/>
            <pc:sldMk cId="3126843452" sldId="267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2:53:04.305" v="1264" actId="478"/>
          <ac:picMkLst>
            <pc:docMk/>
            <pc:sldMk cId="3126843452" sldId="267"/>
            <ac:picMk id="5122" creationId="{5FFA9751-E368-5579-84D5-531A7CCF84F0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53:27.694" v="1269" actId="1076"/>
          <ac:picMkLst>
            <pc:docMk/>
            <pc:sldMk cId="3126843452" sldId="267"/>
            <ac:picMk id="6146" creationId="{C57A86B6-5F97-8796-C970-923157057774}"/>
          </ac:picMkLst>
        </pc:pic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2:55:13.022" v="1293" actId="1076"/>
        <pc:sldMkLst>
          <pc:docMk/>
          <pc:sldMk cId="1035049292" sldId="268"/>
        </pc:sldMkLst>
        <pc:spChg chg="mod">
          <ac:chgData name="Zaid Faisal Mohammad Safi Zaid Faisal Mohammad Safi" userId="d3d6509f-ec4f-4e88-acaf-701251ac41f0" providerId="ADAL" clId="{DAC44B3B-1D51-4FA4-A404-7F6193DF0761}" dt="2023-12-29T12:54:07.250" v="1279" actId="20577"/>
          <ac:spMkLst>
            <pc:docMk/>
            <pc:sldMk cId="1035049292" sldId="268"/>
            <ac:spMk id="318" creationId="{00000000-0000-0000-0000-000000000000}"/>
          </ac:spMkLst>
        </pc:spChg>
        <pc:graphicFrameChg chg="del">
          <ac:chgData name="Zaid Faisal Mohammad Safi Zaid Faisal Mohammad Safi" userId="d3d6509f-ec4f-4e88-acaf-701251ac41f0" providerId="ADAL" clId="{DAC44B3B-1D51-4FA4-A404-7F6193DF0761}" dt="2023-12-29T12:54:09.750" v="1280" actId="478"/>
          <ac:graphicFrameMkLst>
            <pc:docMk/>
            <pc:sldMk cId="1035049292" sldId="268"/>
            <ac:graphicFrameMk id="8" creationId="{8F993F26-4F8E-43CB-A4B4-BD996B91599D}"/>
          </ac:graphicFrameMkLst>
        </pc:graphicFrameChg>
        <pc:picChg chg="add del mod">
          <ac:chgData name="Zaid Faisal Mohammad Safi Zaid Faisal Mohammad Safi" userId="d3d6509f-ec4f-4e88-acaf-701251ac41f0" providerId="ADAL" clId="{DAC44B3B-1D51-4FA4-A404-7F6193DF0761}" dt="2023-12-29T12:54:31.734" v="1285" actId="478"/>
          <ac:picMkLst>
            <pc:docMk/>
            <pc:sldMk cId="1035049292" sldId="268"/>
            <ac:picMk id="7170" creationId="{A9DD629A-53B9-E70E-7CCC-65A1DA542F28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55:13.022" v="1293" actId="1076"/>
          <ac:picMkLst>
            <pc:docMk/>
            <pc:sldMk cId="1035049292" sldId="268"/>
            <ac:picMk id="7171" creationId="{69BE3881-AED2-D4CB-44A6-5AB46C17783E}"/>
          </ac:picMkLst>
        </pc:picChg>
      </pc:sldChg>
      <pc:sldChg chg="addSp delSp modSp add mod ord">
        <pc:chgData name="Zaid Faisal Mohammad Safi Zaid Faisal Mohammad Safi" userId="d3d6509f-ec4f-4e88-acaf-701251ac41f0" providerId="ADAL" clId="{DAC44B3B-1D51-4FA4-A404-7F6193DF0761}" dt="2023-12-29T12:59:49.887" v="1362" actId="1076"/>
        <pc:sldMkLst>
          <pc:docMk/>
          <pc:sldMk cId="4282212725" sldId="269"/>
        </pc:sldMkLst>
        <pc:spChg chg="add mod">
          <ac:chgData name="Zaid Faisal Mohammad Safi Zaid Faisal Mohammad Safi" userId="d3d6509f-ec4f-4e88-acaf-701251ac41f0" providerId="ADAL" clId="{DAC44B3B-1D51-4FA4-A404-7F6193DF0761}" dt="2023-12-29T12:59:49.887" v="1362" actId="1076"/>
          <ac:spMkLst>
            <pc:docMk/>
            <pc:sldMk cId="4282212725" sldId="269"/>
            <ac:spMk id="2" creationId="{3CC7348F-5879-5419-8C9C-2365A3C6E5D4}"/>
          </ac:spMkLst>
        </pc:spChg>
        <pc:spChg chg="add del mod">
          <ac:chgData name="Zaid Faisal Mohammad Safi Zaid Faisal Mohammad Safi" userId="d3d6509f-ec4f-4e88-acaf-701251ac41f0" providerId="ADAL" clId="{DAC44B3B-1D51-4FA4-A404-7F6193DF0761}" dt="2023-12-29T12:59:44.059" v="1360" actId="478"/>
          <ac:spMkLst>
            <pc:docMk/>
            <pc:sldMk cId="4282212725" sldId="269"/>
            <ac:spMk id="4" creationId="{CEC95BE0-4B46-165F-168B-7DD384687DD4}"/>
          </ac:spMkLst>
        </pc:spChg>
        <pc:spChg chg="del mod">
          <ac:chgData name="Zaid Faisal Mohammad Safi Zaid Faisal Mohammad Safi" userId="d3d6509f-ec4f-4e88-acaf-701251ac41f0" providerId="ADAL" clId="{DAC44B3B-1D51-4FA4-A404-7F6193DF0761}" dt="2023-12-29T12:59:39.888" v="1358" actId="478"/>
          <ac:spMkLst>
            <pc:docMk/>
            <pc:sldMk cId="4282212725" sldId="269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2:59:42.966" v="1359" actId="478"/>
          <ac:picMkLst>
            <pc:docMk/>
            <pc:sldMk cId="4282212725" sldId="269"/>
            <ac:picMk id="316" creationId="{00000000-0000-0000-0000-000000000000}"/>
          </ac:picMkLst>
        </pc:picChg>
        <pc:picChg chg="del">
          <ac:chgData name="Zaid Faisal Mohammad Safi Zaid Faisal Mohammad Safi" userId="d3d6509f-ec4f-4e88-acaf-701251ac41f0" providerId="ADAL" clId="{DAC44B3B-1D51-4FA4-A404-7F6193DF0761}" dt="2023-12-29T12:56:22.519" v="1297" actId="478"/>
          <ac:picMkLst>
            <pc:docMk/>
            <pc:sldMk cId="4282212725" sldId="269"/>
            <ac:picMk id="6146" creationId="{C57A86B6-5F97-8796-C970-923157057774}"/>
          </ac:picMkLst>
        </pc:picChg>
        <pc:picChg chg="add del mod">
          <ac:chgData name="Zaid Faisal Mohammad Safi Zaid Faisal Mohammad Safi" userId="d3d6509f-ec4f-4e88-acaf-701251ac41f0" providerId="ADAL" clId="{DAC44B3B-1D51-4FA4-A404-7F6193DF0761}" dt="2023-12-29T12:57:31.114" v="1321" actId="478"/>
          <ac:picMkLst>
            <pc:docMk/>
            <pc:sldMk cId="4282212725" sldId="269"/>
            <ac:picMk id="8194" creationId="{82DED126-27FA-9716-84CB-24A80D319865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2:59:47.934" v="1361" actId="14100"/>
          <ac:picMkLst>
            <pc:docMk/>
            <pc:sldMk cId="4282212725" sldId="269"/>
            <ac:picMk id="8195" creationId="{810CAC9A-7437-2772-1114-CF3EFA277D7A}"/>
          </ac:picMkLst>
        </pc:picChg>
      </pc:sldChg>
      <pc:sldChg chg="addSp delSp modSp add mod">
        <pc:chgData name="Zaid Faisal Mohammad Safi Zaid Faisal Mohammad Safi" userId="d3d6509f-ec4f-4e88-acaf-701251ac41f0" providerId="ADAL" clId="{DAC44B3B-1D51-4FA4-A404-7F6193DF0761}" dt="2023-12-29T13:01:00.792" v="1372" actId="14100"/>
        <pc:sldMkLst>
          <pc:docMk/>
          <pc:sldMk cId="574190510" sldId="270"/>
        </pc:sldMkLst>
        <pc:spChg chg="del">
          <ac:chgData name="Zaid Faisal Mohammad Safi Zaid Faisal Mohammad Safi" userId="d3d6509f-ec4f-4e88-acaf-701251ac41f0" providerId="ADAL" clId="{DAC44B3B-1D51-4FA4-A404-7F6193DF0761}" dt="2023-12-29T12:59:20.264" v="1356" actId="478"/>
          <ac:spMkLst>
            <pc:docMk/>
            <pc:sldMk cId="574190510" sldId="270"/>
            <ac:spMk id="2" creationId="{3CC7348F-5879-5419-8C9C-2365A3C6E5D4}"/>
          </ac:spMkLst>
        </pc:spChg>
        <pc:spChg chg="add del mod">
          <ac:chgData name="Zaid Faisal Mohammad Safi Zaid Faisal Mohammad Safi" userId="d3d6509f-ec4f-4e88-acaf-701251ac41f0" providerId="ADAL" clId="{DAC44B3B-1D51-4FA4-A404-7F6193DF0761}" dt="2023-12-29T13:00:08.136" v="1364" actId="478"/>
          <ac:spMkLst>
            <pc:docMk/>
            <pc:sldMk cId="574190510" sldId="270"/>
            <ac:spMk id="4" creationId="{DC76385D-44CA-48B1-4B13-3B5D1810E7CB}"/>
          </ac:spMkLst>
        </pc:spChg>
        <pc:spChg chg="del">
          <ac:chgData name="Zaid Faisal Mohammad Safi Zaid Faisal Mohammad Safi" userId="d3d6509f-ec4f-4e88-acaf-701251ac41f0" providerId="ADAL" clId="{DAC44B3B-1D51-4FA4-A404-7F6193DF0761}" dt="2023-12-29T13:00:02.011" v="1363" actId="478"/>
          <ac:spMkLst>
            <pc:docMk/>
            <pc:sldMk cId="574190510" sldId="270"/>
            <ac:spMk id="318" creationId="{00000000-0000-0000-0000-000000000000}"/>
          </ac:spMkLst>
        </pc:spChg>
        <pc:picChg chg="del">
          <ac:chgData name="Zaid Faisal Mohammad Safi Zaid Faisal Mohammad Safi" userId="d3d6509f-ec4f-4e88-acaf-701251ac41f0" providerId="ADAL" clId="{DAC44B3B-1D51-4FA4-A404-7F6193DF0761}" dt="2023-12-29T13:00:02.011" v="1363" actId="478"/>
          <ac:picMkLst>
            <pc:docMk/>
            <pc:sldMk cId="574190510" sldId="270"/>
            <ac:picMk id="316" creationId="{00000000-0000-0000-0000-000000000000}"/>
          </ac:picMkLst>
        </pc:picChg>
        <pc:picChg chg="del">
          <ac:chgData name="Zaid Faisal Mohammad Safi Zaid Faisal Mohammad Safi" userId="d3d6509f-ec4f-4e88-acaf-701251ac41f0" providerId="ADAL" clId="{DAC44B3B-1D51-4FA4-A404-7F6193DF0761}" dt="2023-12-29T12:59:08.359" v="1352" actId="478"/>
          <ac:picMkLst>
            <pc:docMk/>
            <pc:sldMk cId="574190510" sldId="270"/>
            <ac:picMk id="8195" creationId="{810CAC9A-7437-2772-1114-CF3EFA277D7A}"/>
          </ac:picMkLst>
        </pc:picChg>
        <pc:picChg chg="add mod">
          <ac:chgData name="Zaid Faisal Mohammad Safi Zaid Faisal Mohammad Safi" userId="d3d6509f-ec4f-4e88-acaf-701251ac41f0" providerId="ADAL" clId="{DAC44B3B-1D51-4FA4-A404-7F6193DF0761}" dt="2023-12-29T13:01:00.792" v="1372" actId="14100"/>
          <ac:picMkLst>
            <pc:docMk/>
            <pc:sldMk cId="574190510" sldId="270"/>
            <ac:picMk id="9218" creationId="{55512A17-186E-14CA-AD42-E708BA846E23}"/>
          </ac:picMkLst>
        </pc:picChg>
      </pc:sldChg>
      <pc:sldChg chg="modSp add mod ord modNotesTx">
        <pc:chgData name="Zaid Faisal Mohammad Safi Zaid Faisal Mohammad Safi" userId="d3d6509f-ec4f-4e88-acaf-701251ac41f0" providerId="ADAL" clId="{DAC44B3B-1D51-4FA4-A404-7F6193DF0761}" dt="2023-12-29T13:18:29.056" v="1613" actId="20577"/>
        <pc:sldMkLst>
          <pc:docMk/>
          <pc:sldMk cId="2324889881" sldId="271"/>
        </pc:sldMkLst>
        <pc:spChg chg="mod">
          <ac:chgData name="Zaid Faisal Mohammad Safi Zaid Faisal Mohammad Safi" userId="d3d6509f-ec4f-4e88-acaf-701251ac41f0" providerId="ADAL" clId="{DAC44B3B-1D51-4FA4-A404-7F6193DF0761}" dt="2023-12-29T13:18:29.056" v="1613" actId="20577"/>
          <ac:spMkLst>
            <pc:docMk/>
            <pc:sldMk cId="2324889881" sldId="271"/>
            <ac:spMk id="317" creationId="{00000000-0000-0000-0000-000000000000}"/>
          </ac:spMkLst>
        </pc:spChg>
        <pc:spChg chg="mod">
          <ac:chgData name="Zaid Faisal Mohammad Safi Zaid Faisal Mohammad Safi" userId="d3d6509f-ec4f-4e88-acaf-701251ac41f0" providerId="ADAL" clId="{DAC44B3B-1D51-4FA4-A404-7F6193DF0761}" dt="2023-12-29T13:12:57.253" v="1541" actId="20577"/>
          <ac:spMkLst>
            <pc:docMk/>
            <pc:sldMk cId="2324889881" sldId="271"/>
            <ac:spMk id="3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185F7-BA53-4C10-ABE0-35BCF9226CEC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664CC-F5EF-405A-AC06-BD912C4365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853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772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6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67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77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7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5691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21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4676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3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60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024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5782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5221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6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33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11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8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7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63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BB9-13BA-3424-EE56-5D7BEE1EE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D624-4DA6-A23F-17AA-A847216D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2AF2E-84B7-C103-223E-A4E8C37B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D9DA-B094-228A-C95E-F9CDF637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172B-BB16-8079-8F0D-8E29E517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531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7F6E-6F7B-3D17-AD84-EDC07003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45D4B-67E4-A503-793A-7C2A33F9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F9F8-C974-E951-6CEB-5714A79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5B43-6510-0C15-BD82-4B1F70C0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0048D-A441-B9D0-7E02-DE98ED66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117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9DB8E-3A23-4904-EA4A-73AF8285B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87BDF-CF34-62B4-C459-CD7D360A2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F1F59-2F32-6E15-94E8-C9022E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CB0D1-5A15-1ED7-C78B-E6A5CEE6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34B9-8573-A882-18CE-7AC6278D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6961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839">
            <a:off x="1180200" y="1082699"/>
            <a:ext cx="9831600" cy="2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232">
            <a:off x="3136200" y="3603647"/>
            <a:ext cx="59196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56810" t="-5411" r="6024" b="16110"/>
          <a:stretch/>
        </p:blipFill>
        <p:spPr>
          <a:xfrm>
            <a:off x="-32734" y="-330999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56810" t="-5411" r="6024" b="16110"/>
          <a:stretch/>
        </p:blipFill>
        <p:spPr>
          <a:xfrm rot="10800000">
            <a:off x="10330467" y="2644568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5466" t="14107" r="12330" b="18647"/>
          <a:stretch/>
        </p:blipFill>
        <p:spPr>
          <a:xfrm>
            <a:off x="537334" y="5174234"/>
            <a:ext cx="2703865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11131" t="66794" r="10091" b="10465"/>
          <a:stretch/>
        </p:blipFill>
        <p:spPr>
          <a:xfrm>
            <a:off x="7672001" y="1"/>
            <a:ext cx="2905935" cy="801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060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 flipH="1">
            <a:off x="1432539" y="1486633"/>
            <a:ext cx="3157200" cy="1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1432532" y="3435600"/>
            <a:ext cx="6306000" cy="11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432517" y="4558384"/>
            <a:ext cx="3535600" cy="1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l="22974" r="26599"/>
          <a:stretch/>
        </p:blipFill>
        <p:spPr>
          <a:xfrm flipH="1">
            <a:off x="-60031" y="4006467"/>
            <a:ext cx="1531433" cy="29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 l="17813" t="5898" r="17807" b="1790"/>
          <a:stretch/>
        </p:blipFill>
        <p:spPr>
          <a:xfrm>
            <a:off x="10393911" y="-60333"/>
            <a:ext cx="1848123" cy="2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5">
            <a:alphaModFix/>
          </a:blip>
          <a:srcRect l="56810" t="-5411" r="6024" b="16110"/>
          <a:stretch/>
        </p:blipFill>
        <p:spPr>
          <a:xfrm rot="5400000" flipH="1">
            <a:off x="9288233" y="3735134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5">
            <a:alphaModFix/>
          </a:blip>
          <a:srcRect l="62209" t="-5257" r="12753" b="949"/>
          <a:stretch/>
        </p:blipFill>
        <p:spPr>
          <a:xfrm rot="-5400000" flipH="1">
            <a:off x="4713233" y="-2374767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6">
            <a:alphaModFix/>
          </a:blip>
          <a:srcRect l="16867" t="28858" r="1805" b="28858"/>
          <a:stretch/>
        </p:blipFill>
        <p:spPr>
          <a:xfrm>
            <a:off x="978234" y="1114068"/>
            <a:ext cx="3804133" cy="253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30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-5400000" flipH="1">
            <a:off x="-128436" y="3769336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>
            <a:off x="10100900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5">
            <a:alphaModFix/>
          </a:blip>
          <a:srcRect l="9880" t="13959" r="42752" b="29225"/>
          <a:stretch/>
        </p:blipFill>
        <p:spPr>
          <a:xfrm rot="5400000">
            <a:off x="9531935" y="4215235"/>
            <a:ext cx="2560300" cy="29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>
            <a:off x="190534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673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710241" y="4598099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6710259" y="3966533"/>
            <a:ext cx="29200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2561741" y="4598099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2561759" y="3966533"/>
            <a:ext cx="29200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-6649" t="28006" r="17275" b="-4319"/>
          <a:stretch/>
        </p:blipFill>
        <p:spPr>
          <a:xfrm rot="-5400000" flipH="1">
            <a:off x="-407903" y="3489869"/>
            <a:ext cx="3824736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>
            <a:off x="10100900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>
            <a:alphaModFix/>
          </a:blip>
          <a:srcRect l="30916" t="29031" r="21717" b="-3546"/>
          <a:stretch/>
        </p:blipFill>
        <p:spPr>
          <a:xfrm rot="5400000">
            <a:off x="9021053" y="3651518"/>
            <a:ext cx="2603233" cy="391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>
            <a:off x="190534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66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l="65128" t="17951" r="9834" b="-22259"/>
          <a:stretch/>
        </p:blipFill>
        <p:spPr>
          <a:xfrm flipH="1">
            <a:off x="10673066" y="-62300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l="5804" t="13865" r="3211" b="18889"/>
          <a:stretch/>
        </p:blipFill>
        <p:spPr>
          <a:xfrm flipH="1">
            <a:off x="3515568" y="5248334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5">
            <a:alphaModFix/>
          </a:blip>
          <a:srcRect l="-10819" t="-4213" r="32645" b="-8449"/>
          <a:stretch/>
        </p:blipFill>
        <p:spPr>
          <a:xfrm flipH="1">
            <a:off x="4" y="2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l="10839" t="1365" r="12555" b="60271"/>
          <a:stretch/>
        </p:blipFill>
        <p:spPr>
          <a:xfrm flipH="1">
            <a:off x="6436570" y="5971532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74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5260867" y="2324733"/>
            <a:ext cx="6196400" cy="2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5400000">
            <a:off x="9086035" y="3769336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 flipH="1">
            <a:off x="-55866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5">
            <a:alphaModFix/>
          </a:blip>
          <a:srcRect l="30916" t="29031" r="21717" b="-3546"/>
          <a:stretch/>
        </p:blipFill>
        <p:spPr>
          <a:xfrm rot="-5400000" flipH="1">
            <a:off x="599117" y="3651518"/>
            <a:ext cx="2603233" cy="391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 flipH="1">
            <a:off x="9280350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66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81000" y="1828800"/>
            <a:ext cx="78300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16761" t="10920" r="32812" b="-10920"/>
          <a:stretch/>
        </p:blipFill>
        <p:spPr>
          <a:xfrm rot="5400000">
            <a:off x="9223800" y="3951299"/>
            <a:ext cx="2145267" cy="40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l="17813" t="5898" r="17807" b="1790"/>
          <a:stretch/>
        </p:blipFill>
        <p:spPr>
          <a:xfrm flipH="1">
            <a:off x="7435" y="-60333"/>
            <a:ext cx="1848123" cy="2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5">
            <a:alphaModFix/>
          </a:blip>
          <a:srcRect l="60642" t="7813" r="2192" b="2884"/>
          <a:stretch/>
        </p:blipFill>
        <p:spPr>
          <a:xfrm rot="-5400000">
            <a:off x="1066967" y="3735134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5">
            <a:alphaModFix/>
          </a:blip>
          <a:srcRect l="62209" t="-5257" r="12753" b="949"/>
          <a:stretch/>
        </p:blipFill>
        <p:spPr>
          <a:xfrm rot="5400000">
            <a:off x="8727767" y="-2374767"/>
            <a:ext cx="1551668" cy="618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261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077351" y="2177400"/>
            <a:ext cx="4548000" cy="10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1055551" y="3263000"/>
            <a:ext cx="4591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l="66138" t="6295" r="-3303" b="4402"/>
          <a:stretch/>
        </p:blipFill>
        <p:spPr>
          <a:xfrm>
            <a:off x="-32734" y="-330999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l="63455" t="893" r="-620" b="9805"/>
          <a:stretch/>
        </p:blipFill>
        <p:spPr>
          <a:xfrm rot="10800000">
            <a:off x="10330467" y="2644568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l="11131" t="66794" r="10091" b="10465"/>
          <a:stretch/>
        </p:blipFill>
        <p:spPr>
          <a:xfrm>
            <a:off x="3140467" y="1"/>
            <a:ext cx="2905935" cy="8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 flipH="1">
            <a:off x="1242750" y="5231301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 flipH="1">
            <a:off x="4163753" y="5954499"/>
            <a:ext cx="2519497" cy="96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/>
          </a:blip>
          <a:srcRect l="6428" t="29722" r="11368" b="3032"/>
          <a:stretch/>
        </p:blipFill>
        <p:spPr>
          <a:xfrm>
            <a:off x="7914934" y="385217"/>
            <a:ext cx="3193596" cy="249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5">
            <a:alphaModFix/>
          </a:blip>
          <a:srcRect l="6428" t="29722" r="11368" b="3032"/>
          <a:stretch/>
        </p:blipFill>
        <p:spPr>
          <a:xfrm>
            <a:off x="6076301" y="3523617"/>
            <a:ext cx="3193596" cy="2496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62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14A0-B4D0-3EC7-C9AB-E1EAD9B6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3BB75-BDD2-5249-5205-FAB611C28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17FE-1F05-E874-B5BD-52CDD8E1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2DFB4-FB77-99CB-8DCA-89E11204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4B732-7911-15B3-8D2D-CAA91319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3942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369133" y="422233"/>
            <a:ext cx="5038800" cy="1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l="65931" t="-7144" r="10260" b="17842"/>
          <a:stretch/>
        </p:blipFill>
        <p:spPr>
          <a:xfrm rot="5400000">
            <a:off x="5189617" y="-1631317"/>
            <a:ext cx="1213432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l="65128" t="17951" r="9834" b="-22259"/>
          <a:stretch/>
        </p:blipFill>
        <p:spPr>
          <a:xfrm flipH="1">
            <a:off x="10673066" y="-62300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 rotWithShape="1">
          <a:blip r:embed="rId4">
            <a:alphaModFix/>
          </a:blip>
          <a:srcRect l="-10819" t="-4213" r="32645" b="-8449"/>
          <a:stretch/>
        </p:blipFill>
        <p:spPr>
          <a:xfrm flipH="1">
            <a:off x="4" y="2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 flipH="1">
            <a:off x="6436570" y="5971532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509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2694400" y="3122700"/>
            <a:ext cx="6803200" cy="1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2342200" y="5159717"/>
            <a:ext cx="7507600" cy="5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l="52114" t="14736" r="4054" b="34378"/>
          <a:stretch/>
        </p:blipFill>
        <p:spPr>
          <a:xfrm flipH="1">
            <a:off x="9720001" y="4164534"/>
            <a:ext cx="2515299" cy="27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4">
            <a:alphaModFix/>
          </a:blip>
          <a:srcRect l="65128" t="25927" r="13756" b="1466"/>
          <a:stretch/>
        </p:blipFill>
        <p:spPr>
          <a:xfrm>
            <a:off x="-4" y="51001"/>
            <a:ext cx="1620935" cy="532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5">
            <a:alphaModFix/>
          </a:blip>
          <a:srcRect l="29121" t="-6331" r="40429" b="-6331"/>
          <a:stretch/>
        </p:blipFill>
        <p:spPr>
          <a:xfrm rot="5400000" flipH="1">
            <a:off x="9430769" y="-1283132"/>
            <a:ext cx="1431497" cy="399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5">
            <a:alphaModFix/>
          </a:blip>
          <a:srcRect l="33544" t="-1731" r="42781" b="-11441"/>
          <a:stretch/>
        </p:blipFill>
        <p:spPr>
          <a:xfrm rot="-5400000" flipH="1">
            <a:off x="3648427" y="5111103"/>
            <a:ext cx="749936" cy="28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5">
            <a:alphaModFix/>
          </a:blip>
          <a:srcRect l="24538" t="-4260" r="51787" b="19399"/>
          <a:stretch/>
        </p:blipFill>
        <p:spPr>
          <a:xfrm rot="-5400000" flipH="1">
            <a:off x="1593128" y="5465102"/>
            <a:ext cx="749936" cy="212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966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083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7327" y="2184284"/>
            <a:ext cx="1149600" cy="1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4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854276" y="2803100"/>
            <a:ext cx="299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2854300" y="2184300"/>
            <a:ext cx="3645200" cy="6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467327" y="4374851"/>
            <a:ext cx="1149600" cy="1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4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2854276" y="5002933"/>
            <a:ext cx="299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2854300" y="4384267"/>
            <a:ext cx="36452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499660" y="2184284"/>
            <a:ext cx="1149600" cy="1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4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7895060" y="2803100"/>
            <a:ext cx="299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6499660" y="4374851"/>
            <a:ext cx="1149600" cy="1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4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7895060" y="5000733"/>
            <a:ext cx="2992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7895067" y="4380267"/>
            <a:ext cx="36452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7895067" y="2184300"/>
            <a:ext cx="3645200" cy="6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 l="65128" t="17951" r="9834" b="-22259"/>
          <a:stretch/>
        </p:blipFill>
        <p:spPr>
          <a:xfrm flipH="1">
            <a:off x="10673066" y="-62300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 flipH="1">
            <a:off x="3515568" y="5248334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6">
            <a:alphaModFix/>
          </a:blip>
          <a:srcRect l="-10819" t="-4213" r="32645" b="-8449"/>
          <a:stretch/>
        </p:blipFill>
        <p:spPr>
          <a:xfrm flipH="1">
            <a:off x="4" y="2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 flipH="1">
            <a:off x="6436570" y="5971532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79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330400" y="4712367"/>
            <a:ext cx="5531200" cy="7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2593000" y="3194433"/>
            <a:ext cx="7006000" cy="1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l="52114" t="14736" r="4054" b="34378"/>
          <a:stretch/>
        </p:blipFill>
        <p:spPr>
          <a:xfrm>
            <a:off x="-4" y="4164534"/>
            <a:ext cx="2515299" cy="27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l="65128" t="25927" r="13756" b="1466"/>
          <a:stretch/>
        </p:blipFill>
        <p:spPr>
          <a:xfrm flipH="1">
            <a:off x="10614366" y="51001"/>
            <a:ext cx="1620935" cy="532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l="29121" t="-6331" r="40429" b="-6331"/>
          <a:stretch/>
        </p:blipFill>
        <p:spPr>
          <a:xfrm rot="-5400000">
            <a:off x="2128283" y="-957819"/>
            <a:ext cx="1279803" cy="319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5">
            <a:alphaModFix/>
          </a:blip>
          <a:srcRect l="33544" t="-1731" r="42781" b="-11441"/>
          <a:stretch/>
        </p:blipFill>
        <p:spPr>
          <a:xfrm rot="5400000">
            <a:off x="7836932" y="5111103"/>
            <a:ext cx="749936" cy="28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 l="24538" t="-4260" r="51787" b="19399"/>
          <a:stretch/>
        </p:blipFill>
        <p:spPr>
          <a:xfrm rot="5400000">
            <a:off x="9892232" y="5465102"/>
            <a:ext cx="749936" cy="212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086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 hasCustomPrompt="1"/>
          </p:nvPr>
        </p:nvSpPr>
        <p:spPr>
          <a:xfrm flipH="1">
            <a:off x="4620467" y="2468467"/>
            <a:ext cx="30840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/>
          </p:nvPr>
        </p:nvSpPr>
        <p:spPr>
          <a:xfrm>
            <a:off x="7839633" y="2080767"/>
            <a:ext cx="36536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7839633" y="4201167"/>
            <a:ext cx="3653600" cy="9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66138" t="6295" r="-3303" b="4402"/>
          <a:stretch/>
        </p:blipFill>
        <p:spPr>
          <a:xfrm>
            <a:off x="-32734" y="-330999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63455" t="893" r="-620" b="9805"/>
          <a:stretch/>
        </p:blipFill>
        <p:spPr>
          <a:xfrm rot="10800000">
            <a:off x="10330467" y="2644568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l="11131" t="66794" r="10091" b="10465"/>
          <a:stretch/>
        </p:blipFill>
        <p:spPr>
          <a:xfrm>
            <a:off x="3140467" y="1"/>
            <a:ext cx="2905935" cy="8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 flipH="1">
            <a:off x="1242750" y="5231301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 flipH="1">
            <a:off x="4163753" y="5954499"/>
            <a:ext cx="2519497" cy="96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6">
            <a:alphaModFix/>
          </a:blip>
          <a:srcRect l="16867" t="28858" r="1805" b="28858"/>
          <a:stretch/>
        </p:blipFill>
        <p:spPr>
          <a:xfrm rot="5400000">
            <a:off x="4659401" y="1628534"/>
            <a:ext cx="2982967" cy="366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619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66138" t="6295" r="-3303" b="4402"/>
          <a:stretch/>
        </p:blipFill>
        <p:spPr>
          <a:xfrm>
            <a:off x="-32734" y="-330999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l="63455" t="893" r="-620" b="9805"/>
          <a:stretch/>
        </p:blipFill>
        <p:spPr>
          <a:xfrm rot="10800000">
            <a:off x="10330467" y="2644568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l="11131" t="66794" r="10091" b="10465"/>
          <a:stretch/>
        </p:blipFill>
        <p:spPr>
          <a:xfrm>
            <a:off x="8677567" y="1"/>
            <a:ext cx="2905935" cy="8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 flipH="1">
            <a:off x="-84497" y="5293501"/>
            <a:ext cx="2755120" cy="155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 flipH="1">
            <a:off x="2604887" y="5959346"/>
            <a:ext cx="2319715" cy="884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885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5400000">
            <a:off x="9086035" y="3664769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 flipH="1">
            <a:off x="-215866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l="19657" t="28896" r="32976" b="14288"/>
          <a:stretch/>
        </p:blipFill>
        <p:spPr>
          <a:xfrm rot="-5400000" flipH="1">
            <a:off x="90334" y="4110668"/>
            <a:ext cx="2560300" cy="29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 flipH="1">
            <a:off x="9526750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455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l="65128" t="17951" r="9834" b="-22259"/>
          <a:stretch/>
        </p:blipFill>
        <p:spPr>
          <a:xfrm>
            <a:off x="3" y="-62300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l="5804" t="13865" r="3211" b="18889"/>
          <a:stretch/>
        </p:blipFill>
        <p:spPr>
          <a:xfrm>
            <a:off x="6897788" y="5356500"/>
            <a:ext cx="2707381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 l="-10819" t="-4213" r="32645" b="-8449"/>
          <a:stretch/>
        </p:blipFill>
        <p:spPr>
          <a:xfrm>
            <a:off x="9705237" y="2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l="10839" t="1365" r="12555" b="60271"/>
          <a:stretch/>
        </p:blipFill>
        <p:spPr>
          <a:xfrm>
            <a:off x="4487867" y="6063020"/>
            <a:ext cx="2279520" cy="869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083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">
  <p:cSld name="Title and two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6944171" y="5012015"/>
            <a:ext cx="3107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2140296" y="5012015"/>
            <a:ext cx="3107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2140263" y="4419065"/>
            <a:ext cx="31076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6944133" y="4419065"/>
            <a:ext cx="31076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l="52114" t="14736" r="4054" b="34378"/>
          <a:stretch/>
        </p:blipFill>
        <p:spPr>
          <a:xfrm flipH="1">
            <a:off x="9720001" y="4164534"/>
            <a:ext cx="2515299" cy="27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l="65128" t="25927" r="13756" b="1466"/>
          <a:stretch/>
        </p:blipFill>
        <p:spPr>
          <a:xfrm>
            <a:off x="-4" y="51001"/>
            <a:ext cx="1620935" cy="532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5">
            <a:alphaModFix/>
          </a:blip>
          <a:srcRect l="29121" t="-6331" r="40429" b="-6331"/>
          <a:stretch/>
        </p:blipFill>
        <p:spPr>
          <a:xfrm rot="5400000" flipH="1">
            <a:off x="9430769" y="-1283132"/>
            <a:ext cx="1431497" cy="399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l="33544" t="-1731" r="42781" b="-11441"/>
          <a:stretch/>
        </p:blipFill>
        <p:spPr>
          <a:xfrm rot="-5400000" flipH="1">
            <a:off x="3648427" y="5111103"/>
            <a:ext cx="749936" cy="28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l="6428" t="29722" r="11368" b="3032"/>
          <a:stretch/>
        </p:blipFill>
        <p:spPr>
          <a:xfrm>
            <a:off x="6707767" y="1581235"/>
            <a:ext cx="3397365" cy="265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6">
            <a:alphaModFix/>
          </a:blip>
          <a:srcRect l="6428" t="29722" r="11368" b="3032"/>
          <a:stretch/>
        </p:blipFill>
        <p:spPr>
          <a:xfrm>
            <a:off x="1799444" y="1620450"/>
            <a:ext cx="3573289" cy="279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88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62D3-4CC7-722A-2C75-F1DB6B6C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8CFA-5568-27F4-DDF5-EDD5E483A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BD2E-8955-127B-0FAF-1D1EB8E7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19F8-EC19-C15A-49AC-95BA32D7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E8E0A-9FF9-C158-F3B7-559EFBDE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639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4542200" y="4552000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7811467" y="4552007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7811467" y="3918567"/>
            <a:ext cx="310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1272933" y="4552000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5"/>
          </p:nvPr>
        </p:nvSpPr>
        <p:spPr>
          <a:xfrm>
            <a:off x="1272933" y="3918567"/>
            <a:ext cx="310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6"/>
          </p:nvPr>
        </p:nvSpPr>
        <p:spPr>
          <a:xfrm>
            <a:off x="4542200" y="3918567"/>
            <a:ext cx="310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-5400000" flipH="1">
            <a:off x="-128436" y="3769336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>
            <a:off x="10100900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5">
            <a:alphaModFix/>
          </a:blip>
          <a:srcRect l="19657" t="28896" r="32976" b="14288"/>
          <a:stretch/>
        </p:blipFill>
        <p:spPr>
          <a:xfrm rot="5400000">
            <a:off x="9531935" y="4215235"/>
            <a:ext cx="2560300" cy="29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>
            <a:off x="-215866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9160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>
            <a:off x="7662807" y="2829067"/>
            <a:ext cx="2539200" cy="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2"/>
          </p:nvPr>
        </p:nvSpPr>
        <p:spPr>
          <a:xfrm>
            <a:off x="7662807" y="2172133"/>
            <a:ext cx="21508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3"/>
          </p:nvPr>
        </p:nvSpPr>
        <p:spPr>
          <a:xfrm>
            <a:off x="3361712" y="2829067"/>
            <a:ext cx="2539200" cy="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4"/>
          </p:nvPr>
        </p:nvSpPr>
        <p:spPr>
          <a:xfrm>
            <a:off x="3361712" y="2172133"/>
            <a:ext cx="21508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5"/>
          </p:nvPr>
        </p:nvSpPr>
        <p:spPr>
          <a:xfrm>
            <a:off x="3361712" y="5164000"/>
            <a:ext cx="25392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6"/>
          </p:nvPr>
        </p:nvSpPr>
        <p:spPr>
          <a:xfrm>
            <a:off x="3361712" y="4519533"/>
            <a:ext cx="21508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7"/>
          </p:nvPr>
        </p:nvSpPr>
        <p:spPr>
          <a:xfrm>
            <a:off x="7662807" y="5164000"/>
            <a:ext cx="24316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8"/>
          </p:nvPr>
        </p:nvSpPr>
        <p:spPr>
          <a:xfrm>
            <a:off x="7662807" y="4519533"/>
            <a:ext cx="21508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914400" y="409400"/>
            <a:ext cx="103632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-5400000" flipH="1">
            <a:off x="-128436" y="3769336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>
            <a:off x="10100900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 l="9880" t="13959" r="42752" b="29225"/>
          <a:stretch/>
        </p:blipFill>
        <p:spPr>
          <a:xfrm rot="5400000">
            <a:off x="9531935" y="4215235"/>
            <a:ext cx="2560300" cy="29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>
            <a:off x="190534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3170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subTitle" idx="1"/>
          </p:nvPr>
        </p:nvSpPr>
        <p:spPr>
          <a:xfrm>
            <a:off x="8241733" y="32187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2"/>
          </p:nvPr>
        </p:nvSpPr>
        <p:spPr>
          <a:xfrm>
            <a:off x="8241733" y="2561967"/>
            <a:ext cx="2794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4698600" y="32187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4698600" y="2561967"/>
            <a:ext cx="2794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5"/>
          </p:nvPr>
        </p:nvSpPr>
        <p:spPr>
          <a:xfrm>
            <a:off x="2927033" y="5501175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6"/>
          </p:nvPr>
        </p:nvSpPr>
        <p:spPr>
          <a:xfrm>
            <a:off x="2926380" y="4856567"/>
            <a:ext cx="2794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7"/>
          </p:nvPr>
        </p:nvSpPr>
        <p:spPr>
          <a:xfrm>
            <a:off x="6470167" y="5501175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8"/>
          </p:nvPr>
        </p:nvSpPr>
        <p:spPr>
          <a:xfrm>
            <a:off x="6470820" y="4856567"/>
            <a:ext cx="2794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9"/>
          </p:nvPr>
        </p:nvSpPr>
        <p:spPr>
          <a:xfrm>
            <a:off x="1155467" y="32187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3"/>
          </p:nvPr>
        </p:nvSpPr>
        <p:spPr>
          <a:xfrm>
            <a:off x="1155467" y="2561967"/>
            <a:ext cx="2794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5400000">
            <a:off x="9086035" y="3769336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 flipH="1">
            <a:off x="-55866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5">
            <a:alphaModFix/>
          </a:blip>
          <a:srcRect l="30916" t="29031" r="21717" b="-3546"/>
          <a:stretch/>
        </p:blipFill>
        <p:spPr>
          <a:xfrm rot="-5400000" flipH="1">
            <a:off x="599117" y="3651518"/>
            <a:ext cx="2603233" cy="391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 flipH="1">
            <a:off x="9280350" y="1"/>
            <a:ext cx="2752519" cy="7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081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822875" y="5356501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2868875" y="5356501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7822875" y="2229811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"/>
          </p:nvPr>
        </p:nvSpPr>
        <p:spPr>
          <a:xfrm>
            <a:off x="7822875" y="1706081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5"/>
          </p:nvPr>
        </p:nvSpPr>
        <p:spPr>
          <a:xfrm>
            <a:off x="2868875" y="2229811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6"/>
          </p:nvPr>
        </p:nvSpPr>
        <p:spPr>
          <a:xfrm>
            <a:off x="2868875" y="1706081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7"/>
          </p:nvPr>
        </p:nvSpPr>
        <p:spPr>
          <a:xfrm>
            <a:off x="7822875" y="3852340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8"/>
          </p:nvPr>
        </p:nvSpPr>
        <p:spPr>
          <a:xfrm>
            <a:off x="7822875" y="3335411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9"/>
          </p:nvPr>
        </p:nvSpPr>
        <p:spPr>
          <a:xfrm>
            <a:off x="2868875" y="3852340"/>
            <a:ext cx="29200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13"/>
          </p:nvPr>
        </p:nvSpPr>
        <p:spPr>
          <a:xfrm>
            <a:off x="2868875" y="3335393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4"/>
          </p:nvPr>
        </p:nvSpPr>
        <p:spPr>
          <a:xfrm>
            <a:off x="7822875" y="4829373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5"/>
          </p:nvPr>
        </p:nvSpPr>
        <p:spPr>
          <a:xfrm>
            <a:off x="2868875" y="4829373"/>
            <a:ext cx="2920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33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l="65128" t="17951" r="9834" b="-22259"/>
          <a:stretch/>
        </p:blipFill>
        <p:spPr>
          <a:xfrm>
            <a:off x="3" y="-62300"/>
            <a:ext cx="1551668" cy="61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l="5804" t="13865" r="3211" b="18889"/>
          <a:stretch/>
        </p:blipFill>
        <p:spPr>
          <a:xfrm>
            <a:off x="5678588" y="5356500"/>
            <a:ext cx="2707381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5">
            <a:alphaModFix/>
          </a:blip>
          <a:srcRect l="-10819" t="-4213" r="32645" b="-8449"/>
          <a:stretch/>
        </p:blipFill>
        <p:spPr>
          <a:xfrm>
            <a:off x="9705237" y="2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l="10839" t="1365" r="12555" b="60271"/>
          <a:stretch/>
        </p:blipFill>
        <p:spPr>
          <a:xfrm>
            <a:off x="3268667" y="6063020"/>
            <a:ext cx="2279520" cy="869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438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 hasCustomPrompt="1"/>
          </p:nvPr>
        </p:nvSpPr>
        <p:spPr>
          <a:xfrm>
            <a:off x="2957499" y="1289767"/>
            <a:ext cx="6084400" cy="12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1"/>
          </p:nvPr>
        </p:nvSpPr>
        <p:spPr>
          <a:xfrm>
            <a:off x="3771299" y="2542667"/>
            <a:ext cx="4456800" cy="6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 hasCustomPrompt="1"/>
          </p:nvPr>
        </p:nvSpPr>
        <p:spPr>
          <a:xfrm>
            <a:off x="2957499" y="3958133"/>
            <a:ext cx="6084400" cy="12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3"/>
          </p:nvPr>
        </p:nvSpPr>
        <p:spPr>
          <a:xfrm>
            <a:off x="3771299" y="5211033"/>
            <a:ext cx="4456800" cy="6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l="56116" t="9820" r="11068" b="12732"/>
          <a:stretch/>
        </p:blipFill>
        <p:spPr>
          <a:xfrm flipH="1">
            <a:off x="10330466" y="-61367"/>
            <a:ext cx="1949668" cy="43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l="63455" t="893" r="-620" b="9805"/>
          <a:stretch/>
        </p:blipFill>
        <p:spPr>
          <a:xfrm rot="10800000" flipH="1">
            <a:off x="-32733" y="1798633"/>
            <a:ext cx="2262501" cy="51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4">
            <a:alphaModFix/>
          </a:blip>
          <a:srcRect l="17102" t="55275" r="4120" b="7042"/>
          <a:stretch/>
        </p:blipFill>
        <p:spPr>
          <a:xfrm flipH="1">
            <a:off x="775733" y="-61367"/>
            <a:ext cx="2905935" cy="1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>
            <a:off x="7956850" y="5231301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>
            <a:off x="5508752" y="5954499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754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 hasCustomPrompt="1"/>
          </p:nvPr>
        </p:nvSpPr>
        <p:spPr>
          <a:xfrm>
            <a:off x="7516533" y="3395800"/>
            <a:ext cx="33620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7663533" y="4109100"/>
            <a:ext cx="306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2" hasCustomPrompt="1"/>
          </p:nvPr>
        </p:nvSpPr>
        <p:spPr>
          <a:xfrm>
            <a:off x="1313467" y="3395804"/>
            <a:ext cx="33620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3"/>
          </p:nvPr>
        </p:nvSpPr>
        <p:spPr>
          <a:xfrm>
            <a:off x="1445867" y="4109100"/>
            <a:ext cx="30972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4" hasCustomPrompt="1"/>
          </p:nvPr>
        </p:nvSpPr>
        <p:spPr>
          <a:xfrm>
            <a:off x="4415000" y="4913067"/>
            <a:ext cx="33620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5"/>
          </p:nvPr>
        </p:nvSpPr>
        <p:spPr>
          <a:xfrm>
            <a:off x="4569300" y="5621748"/>
            <a:ext cx="306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6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l="52114" t="14736" r="4054" b="34378"/>
          <a:stretch/>
        </p:blipFill>
        <p:spPr>
          <a:xfrm>
            <a:off x="-4" y="4164534"/>
            <a:ext cx="2515299" cy="27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 l="65128" t="25927" r="13756" b="1466"/>
          <a:stretch/>
        </p:blipFill>
        <p:spPr>
          <a:xfrm flipH="1">
            <a:off x="10614366" y="51001"/>
            <a:ext cx="1620935" cy="532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5">
            <a:alphaModFix/>
          </a:blip>
          <a:srcRect l="29121" t="-6331" r="40429" b="-6331"/>
          <a:stretch/>
        </p:blipFill>
        <p:spPr>
          <a:xfrm rot="-5400000">
            <a:off x="1420618" y="-1036414"/>
            <a:ext cx="1065431" cy="313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5">
            <a:alphaModFix/>
          </a:blip>
          <a:srcRect l="33544" t="-1731" r="42781" b="-11441"/>
          <a:stretch/>
        </p:blipFill>
        <p:spPr>
          <a:xfrm rot="5400000">
            <a:off x="8040132" y="5111103"/>
            <a:ext cx="749936" cy="28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l="24538" t="-4260" r="51787" b="19399"/>
          <a:stretch/>
        </p:blipFill>
        <p:spPr>
          <a:xfrm rot="5400000">
            <a:off x="10095432" y="5465102"/>
            <a:ext cx="749936" cy="212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417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subTitle" idx="1"/>
          </p:nvPr>
        </p:nvSpPr>
        <p:spPr>
          <a:xfrm>
            <a:off x="6314899" y="3458467"/>
            <a:ext cx="4154000" cy="1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6314900" y="2289500"/>
            <a:ext cx="5056800" cy="1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l="66138" t="6295" r="-3303" b="4402"/>
          <a:stretch/>
        </p:blipFill>
        <p:spPr>
          <a:xfrm flipH="1">
            <a:off x="10330467" y="-330999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63455" t="893" r="-620" b="9805"/>
          <a:stretch/>
        </p:blipFill>
        <p:spPr>
          <a:xfrm rot="10800000" flipH="1">
            <a:off x="-32734" y="2644568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l="11131" t="66794" r="10091" b="10465"/>
          <a:stretch/>
        </p:blipFill>
        <p:spPr>
          <a:xfrm flipH="1">
            <a:off x="1573599" y="1"/>
            <a:ext cx="2905935" cy="8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5">
            <a:alphaModFix/>
          </a:blip>
          <a:srcRect l="5804" t="13865" r="3211" b="18889"/>
          <a:stretch/>
        </p:blipFill>
        <p:spPr>
          <a:xfrm>
            <a:off x="7956850" y="5231301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10839" t="1365" r="12555" b="60271"/>
          <a:stretch/>
        </p:blipFill>
        <p:spPr>
          <a:xfrm>
            <a:off x="5508752" y="5954499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7144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subTitle" idx="1"/>
          </p:nvPr>
        </p:nvSpPr>
        <p:spPr>
          <a:xfrm>
            <a:off x="1011567" y="3460941"/>
            <a:ext cx="41540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1011551" y="2318075"/>
            <a:ext cx="4154000" cy="1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l="16761" t="10920" r="32812" b="-10920"/>
          <a:stretch/>
        </p:blipFill>
        <p:spPr>
          <a:xfrm rot="5400000">
            <a:off x="9223800" y="3951299"/>
            <a:ext cx="2145267" cy="40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4">
            <a:alphaModFix/>
          </a:blip>
          <a:srcRect l="17813" t="5898" r="17807" b="1790"/>
          <a:stretch/>
        </p:blipFill>
        <p:spPr>
          <a:xfrm flipH="1">
            <a:off x="7435" y="-60333"/>
            <a:ext cx="1848123" cy="2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5">
            <a:alphaModFix/>
          </a:blip>
          <a:srcRect l="60642" t="7813" r="2192" b="2884"/>
          <a:stretch/>
        </p:blipFill>
        <p:spPr>
          <a:xfrm rot="-5400000">
            <a:off x="1066967" y="3735134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5">
            <a:alphaModFix/>
          </a:blip>
          <a:srcRect l="62209" t="-5257" r="12753" b="949"/>
          <a:stretch/>
        </p:blipFill>
        <p:spPr>
          <a:xfrm rot="5400000">
            <a:off x="8727767" y="-2374767"/>
            <a:ext cx="1551668" cy="618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886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2768217" y="1807133"/>
            <a:ext cx="7160800" cy="21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"/>
          </p:nvPr>
        </p:nvSpPr>
        <p:spPr>
          <a:xfrm>
            <a:off x="2768217" y="4160133"/>
            <a:ext cx="71608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l="12415" t="9170" r="16191" b="-9170"/>
          <a:stretch/>
        </p:blipFill>
        <p:spPr>
          <a:xfrm rot="10800000">
            <a:off x="-60035" y="3221103"/>
            <a:ext cx="2754969" cy="368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l="17813" t="5898" r="17807" b="1790"/>
          <a:stretch/>
        </p:blipFill>
        <p:spPr>
          <a:xfrm>
            <a:off x="10393911" y="-60333"/>
            <a:ext cx="1848123" cy="2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5">
            <a:alphaModFix/>
          </a:blip>
          <a:srcRect l="56810" t="-5411" r="6024" b="16110"/>
          <a:stretch/>
        </p:blipFill>
        <p:spPr>
          <a:xfrm rot="5400000" flipH="1">
            <a:off x="9288233" y="3735134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5">
            <a:alphaModFix/>
          </a:blip>
          <a:srcRect l="62209" t="-5257" r="12753" b="949"/>
          <a:stretch/>
        </p:blipFill>
        <p:spPr>
          <a:xfrm rot="-5400000" flipH="1">
            <a:off x="2884433" y="-2374767"/>
            <a:ext cx="1551668" cy="618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403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6188267" y="4085067"/>
            <a:ext cx="5276400" cy="1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6188267" y="1720100"/>
            <a:ext cx="5276400" cy="2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 l="-6753" t="19795" r="30441" b="3891"/>
          <a:stretch/>
        </p:blipFill>
        <p:spPr>
          <a:xfrm rot="5400000">
            <a:off x="9086035" y="3664769"/>
            <a:ext cx="3265803" cy="31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l="4272" t="29766" r="25919" b="-5180"/>
          <a:stretch/>
        </p:blipFill>
        <p:spPr>
          <a:xfrm flipH="1">
            <a:off x="-215866" y="-101034"/>
            <a:ext cx="2178369" cy="2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5">
            <a:alphaModFix/>
          </a:blip>
          <a:srcRect l="19657" t="28896" r="32976" b="14288"/>
          <a:stretch/>
        </p:blipFill>
        <p:spPr>
          <a:xfrm rot="-5400000" flipH="1">
            <a:off x="90334" y="4110668"/>
            <a:ext cx="2560300" cy="29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6">
            <a:alphaModFix/>
          </a:blip>
          <a:srcRect l="11131" t="66794" r="10091" b="10465"/>
          <a:stretch/>
        </p:blipFill>
        <p:spPr>
          <a:xfrm flipH="1">
            <a:off x="9526750" y="1"/>
            <a:ext cx="2752519" cy="7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7">
            <a:alphaModFix/>
          </a:blip>
          <a:srcRect l="6428" t="29722" r="11368" b="3032"/>
          <a:stretch/>
        </p:blipFill>
        <p:spPr>
          <a:xfrm>
            <a:off x="2936244" y="942567"/>
            <a:ext cx="2543691" cy="198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7">
            <a:alphaModFix/>
          </a:blip>
          <a:srcRect l="6428" t="29722" r="11368" b="3032"/>
          <a:stretch/>
        </p:blipFill>
        <p:spPr>
          <a:xfrm>
            <a:off x="-96700" y="3028444"/>
            <a:ext cx="2543691" cy="1988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8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A2FC-6CF3-3A6C-60C3-38F30B04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3CF6-BB44-DFEC-12D0-66AD5BD19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C0518-B5E3-788C-26EE-0CD7C16AE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4BF2D-5014-8F79-FC68-0944D556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75935-4513-1FD5-7A20-228EBF36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80C93-2F0F-3520-C14C-EB230232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7461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2578387" y="2812200"/>
            <a:ext cx="481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44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2"/>
          </p:nvPr>
        </p:nvSpPr>
        <p:spPr>
          <a:xfrm>
            <a:off x="2578367" y="3281400"/>
            <a:ext cx="7394800" cy="19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3"/>
          </p:nvPr>
        </p:nvSpPr>
        <p:spPr>
          <a:xfrm>
            <a:off x="2483451" y="1976400"/>
            <a:ext cx="7005600" cy="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l="22974" r="26599"/>
          <a:stretch/>
        </p:blipFill>
        <p:spPr>
          <a:xfrm flipH="1">
            <a:off x="-60031" y="4006467"/>
            <a:ext cx="1531433" cy="29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4">
            <a:alphaModFix/>
          </a:blip>
          <a:srcRect l="17813" t="5898" r="17807" b="1790"/>
          <a:stretch/>
        </p:blipFill>
        <p:spPr>
          <a:xfrm>
            <a:off x="10393911" y="-60333"/>
            <a:ext cx="1848123" cy="2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5">
            <a:alphaModFix/>
          </a:blip>
          <a:srcRect l="56810" t="-5411" r="6024" b="16110"/>
          <a:stretch/>
        </p:blipFill>
        <p:spPr>
          <a:xfrm rot="5400000" flipH="1">
            <a:off x="9288233" y="3735134"/>
            <a:ext cx="1894267" cy="43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l="61015" t="38969" r="13948" b="-43277"/>
          <a:stretch/>
        </p:blipFill>
        <p:spPr>
          <a:xfrm rot="-5400000" flipH="1">
            <a:off x="2254399" y="-2374767"/>
            <a:ext cx="1551668" cy="618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950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body" idx="1"/>
          </p:nvPr>
        </p:nvSpPr>
        <p:spPr>
          <a:xfrm>
            <a:off x="856300" y="1575000"/>
            <a:ext cx="5139200" cy="4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2"/>
          </p:nvPr>
        </p:nvSpPr>
        <p:spPr>
          <a:xfrm>
            <a:off x="5995500" y="2248167"/>
            <a:ext cx="5490400" cy="4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l="65449" t="26758" r="11708" b="1541"/>
          <a:stretch/>
        </p:blipFill>
        <p:spPr>
          <a:xfrm flipH="1">
            <a:off x="10673066" y="-62300"/>
            <a:ext cx="1551668" cy="465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l="5804" t="13865" r="3211" b="18889"/>
          <a:stretch/>
        </p:blipFill>
        <p:spPr>
          <a:xfrm flipH="1">
            <a:off x="3515569" y="5521467"/>
            <a:ext cx="2507004" cy="141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5">
            <a:alphaModFix/>
          </a:blip>
          <a:srcRect l="-10819" t="-4213" r="32645" b="-8449"/>
          <a:stretch/>
        </p:blipFill>
        <p:spPr>
          <a:xfrm flipH="1">
            <a:off x="-257597" y="-473999"/>
            <a:ext cx="2519497" cy="346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4">
            <a:alphaModFix/>
          </a:blip>
          <a:srcRect l="10839" t="1365" r="12555" b="60271"/>
          <a:stretch/>
        </p:blipFill>
        <p:spPr>
          <a:xfrm flipH="1">
            <a:off x="5962755" y="6127353"/>
            <a:ext cx="2110812" cy="804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472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ctrTitle"/>
          </p:nvPr>
        </p:nvSpPr>
        <p:spPr>
          <a:xfrm>
            <a:off x="3433200" y="798267"/>
            <a:ext cx="5325600" cy="1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1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1"/>
          </p:nvPr>
        </p:nvSpPr>
        <p:spPr>
          <a:xfrm>
            <a:off x="3684451" y="2993167"/>
            <a:ext cx="4823200" cy="9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2"/>
          </p:nvPr>
        </p:nvSpPr>
        <p:spPr>
          <a:xfrm>
            <a:off x="3684433" y="2374933"/>
            <a:ext cx="48232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3526951" y="4696733"/>
            <a:ext cx="51416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</a:t>
            </a:r>
            <a:endParaRPr sz="16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6">
            <a:alphaModFix/>
          </a:blip>
          <a:srcRect l="63072" t="-919" r="-237" b="11618"/>
          <a:stretch/>
        </p:blipFill>
        <p:spPr>
          <a:xfrm>
            <a:off x="-32733" y="-330999"/>
            <a:ext cx="2049032" cy="470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6">
            <a:alphaModFix/>
          </a:blip>
          <a:srcRect l="58902" t="-812" r="8143" b="12512"/>
          <a:stretch/>
        </p:blipFill>
        <p:spPr>
          <a:xfrm rot="10800000">
            <a:off x="10330467" y="2143369"/>
            <a:ext cx="1894267" cy="485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7">
            <a:alphaModFix/>
          </a:blip>
          <a:srcRect l="11131" t="66794" r="10091" b="10465"/>
          <a:stretch/>
        </p:blipFill>
        <p:spPr>
          <a:xfrm>
            <a:off x="8725467" y="1"/>
            <a:ext cx="2905935" cy="8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8">
            <a:alphaModFix/>
          </a:blip>
          <a:srcRect l="5804" t="13865" r="3211" b="18889"/>
          <a:stretch/>
        </p:blipFill>
        <p:spPr>
          <a:xfrm flipH="1">
            <a:off x="836350" y="5231301"/>
            <a:ext cx="2992401" cy="168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8">
            <a:alphaModFix/>
          </a:blip>
          <a:srcRect l="10839" t="-2693" r="12555" b="64330"/>
          <a:stretch/>
        </p:blipFill>
        <p:spPr>
          <a:xfrm flipH="1">
            <a:off x="3452553" y="5954499"/>
            <a:ext cx="2519497" cy="960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517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564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11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4DA-C23C-4EBA-CF76-E19C0199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3069A-055D-C6CE-23FB-FE3E48C3A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2606D-5149-C0D1-B6F8-74B4DBF1B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3F8D5-2534-1239-1139-89D55BB95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8F40C-98EC-A159-AF80-14457E9B6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1011E-CB50-B6EC-3133-DB166B5A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8D681-2BAB-27FE-5B0D-F8F00153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5A1A7-369A-79DA-ED2B-6EFD42C9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37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F805-B1B5-AC5C-8D9B-5196C39A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499DD-7D56-4738-E317-86A9816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400A2-93D9-7B33-F065-1A1CB174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A21EB-3A78-939C-4356-3CFBD3D0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105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54DF6-E1F6-3CEA-51A2-E470590B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D1326-99E9-7E62-8DED-DC30B4C9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8D9F4-D330-05E3-BBFA-317BB560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77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0B0E-A983-291A-9D34-1F35F6D4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4938-C047-895C-9A44-B08F3C95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40197-91F9-D98D-A06D-A5BEA2FD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C6806-39BD-20E7-F320-9CE51A58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319C1-5947-997D-8FA2-5272B707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150F6-CC52-E6AE-D10E-6842A09F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46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F030-E0F2-616D-8251-290254A9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948AA-99BF-09C6-A435-0BE181096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4FFA8-9073-3640-2939-3C26F95E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7AB6-461E-C5BA-5980-5975DF4D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03D64-A8F3-0CEE-9CB9-2781C265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89363-D7FF-7B30-CF77-2A056F9F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724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4A905-7A2E-77BC-09E2-7DE2D32A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7C7DD-D668-F318-41AB-30E485A8C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76A27-AAB6-66F4-BC90-59FD9CE0B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4F4B7-1B11-4E32-808E-F5EF3D3ECD03}" type="datetimeFigureOut">
              <a:rPr lang="tr-TR" smtClean="0"/>
              <a:t>2.01.2024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80A8F-FF66-7FF0-3C85-15829725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63D8-9CEF-9EC7-D39A-E9C638341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6B67-C91B-4E03-B72D-7A46DC007B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056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ius Swash Caps"/>
              <a:buNone/>
              <a:defRPr sz="3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cramento"/>
              <a:buNone/>
              <a:defRPr sz="35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1951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emf"/><Relationship Id="rId4" Type="http://schemas.openxmlformats.org/officeDocument/2006/relationships/oleObject" Target="file:///C:\Users\salih\OneDrive\Masa&#252;st&#252;\Y&#246;netim%20Bili&#351;im%20Sistemleri\YBS%20Proje\Nihai%20rapor\ara%20rapor%203.docx!OLE_LINK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0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l="12930" t="51237" r="14632" b="27913"/>
          <a:stretch/>
        </p:blipFill>
        <p:spPr>
          <a:xfrm>
            <a:off x="1776628" y="-79906"/>
            <a:ext cx="9395151" cy="201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ctrTitle"/>
          </p:nvPr>
        </p:nvSpPr>
        <p:spPr>
          <a:xfrm rot="-839">
            <a:off x="1647797" y="370721"/>
            <a:ext cx="8896459" cy="12838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 </a:t>
            </a:r>
            <a:r>
              <a:rPr lang="tr-TR" dirty="0"/>
              <a:t>ZAYA BİSKÜVİ</a:t>
            </a:r>
            <a:br>
              <a:rPr lang="tr-TR" dirty="0"/>
            </a:br>
            <a:endParaRPr dirty="0"/>
          </a:p>
        </p:txBody>
      </p:sp>
      <p:sp>
        <p:nvSpPr>
          <p:cNvPr id="307" name="Google Shape;307;p38"/>
          <p:cNvSpPr txBox="1">
            <a:spLocks noGrp="1"/>
          </p:cNvSpPr>
          <p:nvPr>
            <p:ph type="subTitle" idx="1"/>
          </p:nvPr>
        </p:nvSpPr>
        <p:spPr>
          <a:xfrm rot="232">
            <a:off x="3099027" y="4028631"/>
            <a:ext cx="5919600" cy="28293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tr-TR" dirty="0"/>
              <a:t>Hazırlayanlar:</a:t>
            </a:r>
          </a:p>
          <a:p>
            <a:pPr marL="0" indent="0" algn="ctr">
              <a:buNone/>
            </a:pPr>
            <a:r>
              <a:rPr lang="tr-TR" sz="2400" dirty="0"/>
              <a:t>Abdulrahman ALHAMZAVİ</a:t>
            </a:r>
          </a:p>
          <a:p>
            <a:pPr marL="0" indent="0" algn="ctr">
              <a:buNone/>
            </a:pPr>
            <a:r>
              <a:rPr lang="tr-TR" sz="2400" dirty="0"/>
              <a:t>Ali Yusuf UĞUR</a:t>
            </a:r>
          </a:p>
          <a:p>
            <a:pPr marL="0" indent="0" algn="ctr">
              <a:buNone/>
            </a:pPr>
            <a:r>
              <a:rPr lang="tr-TR" sz="2400" dirty="0"/>
              <a:t>Zaid Faisal Mohammad SAFİ</a:t>
            </a:r>
          </a:p>
          <a:p>
            <a:pPr marL="0" indent="0" algn="ctr">
              <a:buNone/>
            </a:pPr>
            <a:r>
              <a:rPr lang="tr-TR" dirty="0"/>
              <a:t> </a:t>
            </a:r>
          </a:p>
          <a:p>
            <a:pPr marL="0" indent="0" algn="ctr">
              <a:buNone/>
            </a:pPr>
            <a:r>
              <a:rPr lang="en-US" sz="24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NewRomanPSMT"/>
              </a:rPr>
              <a:t>Doç. Dr. EYÜP ÇALIK</a:t>
            </a:r>
            <a:endParaRPr lang="tr-TR" sz="2400" b="0" i="0" dirty="0">
              <a:solidFill>
                <a:schemeClr val="accent1">
                  <a:lumMod val="25000"/>
                </a:schemeClr>
              </a:solidFill>
              <a:effectLst/>
              <a:latin typeface="TimesNewRomanPSMT"/>
            </a:endParaRP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Arş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BAŞAK ÇETİNGÜÇ </a:t>
            </a:r>
            <a:endParaRPr lang="tr-TR" sz="24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dirty="0"/>
          </a:p>
          <a:p>
            <a:pPr marL="0" indent="0"/>
            <a:endParaRPr dirty="0"/>
          </a:p>
        </p:txBody>
      </p:sp>
      <p:pic>
        <p:nvPicPr>
          <p:cNvPr id="2" name="Picture 1" descr="A cracker with holes in it&#10;&#10;Description automatically generated">
            <a:extLst>
              <a:ext uri="{FF2B5EF4-FFF2-40B4-BE49-F238E27FC236}">
                <a16:creationId xmlns:a16="http://schemas.microsoft.com/office/drawing/2014/main" id="{FFD22F2B-8E99-0B84-BBCA-D47AF4941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604" y="1538653"/>
            <a:ext cx="2626791" cy="26267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30821-73D2-3313-9E82-164AFC1E0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1" b="90799" l="5800" r="96300">
                        <a14:foregroundMark x1="24800" y1="90799" x2="24800" y2="90799"/>
                        <a14:foregroundMark x1="9900" y1="47917" x2="9900" y2="47917"/>
                        <a14:foregroundMark x1="34000" y1="7118" x2="34000" y2="7118"/>
                        <a14:foregroundMark x1="92900" y1="34896" x2="92900" y2="34896"/>
                        <a14:foregroundMark x1="93100" y1="61111" x2="93100" y2="61111"/>
                        <a14:foregroundMark x1="96300" y1="37326" x2="96300" y2="37326"/>
                        <a14:foregroundMark x1="5800" y1="49653" x2="5800" y2="4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1521" y="5102578"/>
            <a:ext cx="2805783" cy="1616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/>
              <a:t>İdari İşler Departmanı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D2891B-5D5B-1D9C-2FF8-F267CA6A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4" y="1348402"/>
            <a:ext cx="9142959" cy="528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55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/>
              <a:t>Satın Alma ve Tedarik Departmanı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FA9751-E368-5579-84D5-531A7CCF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25" y="1348402"/>
            <a:ext cx="9897292" cy="523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55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/>
              <a:t>Satış ve Pazarlama Departmanı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7A86B6-5F97-8796-C970-92315705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04" y="1348402"/>
            <a:ext cx="9635625" cy="546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4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Birimleri</a:t>
            </a:r>
            <a:r>
              <a:rPr lang="tr-TR" dirty="0" err="1"/>
              <a:t>mizin</a:t>
            </a:r>
            <a:r>
              <a:rPr lang="en-US" dirty="0"/>
              <a:t> İhtiyaç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tr-TR" dirty="0"/>
              <a:t>Formlar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69BE3881-AED2-D4CB-44A6-5AB46C177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/>
          <a:stretch/>
        </p:blipFill>
        <p:spPr bwMode="auto">
          <a:xfrm>
            <a:off x="113488" y="1975262"/>
            <a:ext cx="11965023" cy="31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04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CCE92-9435-8D24-272B-4F2CEDC0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67" y="19050"/>
            <a:ext cx="9468546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1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5512A17-186E-14CA-AD42-E708BA846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4" y="0"/>
            <a:ext cx="6675119" cy="68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19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400" dirty="0"/>
              <a:t>Sektördeki konum</a:t>
            </a:r>
          </a:p>
          <a:p>
            <a:pPr marL="342900" indent="-342900"/>
            <a:r>
              <a:rPr lang="tr-TR" sz="2400" dirty="0"/>
              <a:t>Rekabet</a:t>
            </a:r>
            <a:r>
              <a:rPr lang="en-GB" sz="2400" dirty="0"/>
              <a:t> </a:t>
            </a:r>
            <a:r>
              <a:rPr lang="tr-TR" sz="2400" dirty="0"/>
              <a:t>avantajı</a:t>
            </a:r>
          </a:p>
          <a:p>
            <a:pPr marL="342900" indent="-342900"/>
            <a:r>
              <a:rPr lang="tr-TR" sz="2400" dirty="0"/>
              <a:t>İş süreçlerin optimizasyonu</a:t>
            </a:r>
          </a:p>
          <a:p>
            <a:pPr marL="342900" indent="-342900"/>
            <a:r>
              <a:rPr lang="tr-TR" sz="2534" dirty="0"/>
              <a:t>İş süreçlerinin standartlaştırılması</a:t>
            </a:r>
          </a:p>
          <a:p>
            <a:pPr marL="342900" indent="-342900"/>
            <a:r>
              <a:rPr lang="tr-TR" sz="2534" dirty="0"/>
              <a:t>Maliyet</a:t>
            </a:r>
          </a:p>
          <a:p>
            <a:pPr marL="342900" indent="-342900"/>
            <a:r>
              <a:rPr lang="tr-TR" sz="2400" dirty="0"/>
              <a:t>Bilgi akışının doğruluğu ve hızı</a:t>
            </a:r>
          </a:p>
          <a:p>
            <a:pPr marL="342900" indent="-342900"/>
            <a:r>
              <a:rPr lang="tr-TR" sz="2400" dirty="0"/>
              <a:t>İş sürekliliği</a:t>
            </a:r>
            <a:endParaRPr lang="en-GB" sz="2400" dirty="0"/>
          </a:p>
          <a:p>
            <a:pPr marL="342900" indent="-342900"/>
            <a:r>
              <a:rPr lang="tr-TR" sz="2400" dirty="0"/>
              <a:t>Karlılığının artması</a:t>
            </a:r>
          </a:p>
          <a:p>
            <a:pPr marL="342900" indent="-342900"/>
            <a:r>
              <a:rPr lang="tr-TR" sz="2400" dirty="0"/>
              <a:t>Verimliliğinin artması</a:t>
            </a:r>
          </a:p>
          <a:p>
            <a:pPr marL="342900" indent="-342900"/>
            <a:endParaRPr lang="tr-TR"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3600" dirty="0"/>
              <a:t>Neden ERP?</a:t>
            </a:r>
          </a:p>
        </p:txBody>
      </p:sp>
    </p:spTree>
    <p:extLst>
      <p:ext uri="{BB962C8B-B14F-4D97-AF65-F5344CB8AC3E}">
        <p14:creationId xmlns:p14="http://schemas.microsoft.com/office/powerpoint/2010/main" val="232488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400" dirty="0"/>
              <a:t>Modül Seçenekleri </a:t>
            </a:r>
          </a:p>
          <a:p>
            <a:pPr marL="952485" lvl="1" indent="-342900"/>
            <a:r>
              <a:rPr lang="tr-TR" sz="2534" dirty="0"/>
              <a:t>ERP, CRM, SCM, KMS,……</a:t>
            </a:r>
          </a:p>
          <a:p>
            <a:pPr marL="342900" indent="-342900"/>
            <a:endParaRPr lang="tr-TR" sz="2400" dirty="0"/>
          </a:p>
          <a:p>
            <a:pPr marL="342900" indent="-342900"/>
            <a:r>
              <a:rPr lang="tr-TR" sz="2400" dirty="0"/>
              <a:t>Sektöre uygunluk</a:t>
            </a:r>
          </a:p>
          <a:p>
            <a:pPr marL="342900" indent="-342900"/>
            <a:r>
              <a:rPr lang="tr-TR" sz="2400" dirty="0"/>
              <a:t>Firma süreçleri ve faaliyetlerine uygunluk</a:t>
            </a:r>
          </a:p>
          <a:p>
            <a:pPr marL="342900" indent="-342900"/>
            <a:r>
              <a:rPr lang="tr-TR" sz="2400" dirty="0"/>
              <a:t>ERP Modülü</a:t>
            </a:r>
          </a:p>
          <a:p>
            <a:pPr marL="342900" indent="-342900"/>
            <a:r>
              <a:rPr lang="tr-TR" sz="2400" dirty="0"/>
              <a:t>Firma içi süreçlerin entegrasyonu</a:t>
            </a:r>
          </a:p>
          <a:p>
            <a:pPr marL="342900" indent="-342900"/>
            <a:r>
              <a:rPr lang="tr-TR" sz="2400" dirty="0"/>
              <a:t>Verimlilik ve etkinlik</a:t>
            </a:r>
          </a:p>
          <a:p>
            <a:pPr marL="342900" indent="-342900"/>
            <a:r>
              <a:rPr lang="tr-TR" sz="2400" dirty="0"/>
              <a:t>Karlılık</a:t>
            </a:r>
          </a:p>
          <a:p>
            <a:pPr marL="342900" indent="-342900"/>
            <a:endParaRPr lang="tr-TR"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da-DK" sz="3600" dirty="0"/>
              <a:t>ERP Modül Seçimi ve Gerekçeleri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10896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-198783" y="227767"/>
            <a:ext cx="12576313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400" dirty="0"/>
              <a:t>KDS</a:t>
            </a:r>
          </a:p>
          <a:p>
            <a:pPr marL="952485" lvl="1" indent="-342900"/>
            <a:r>
              <a:rPr lang="tr-TR" sz="2534" dirty="0"/>
              <a:t>Uzun vadeli stratejik planlama ve hedefler</a:t>
            </a:r>
          </a:p>
          <a:p>
            <a:pPr marL="952485" lvl="1" indent="-342900"/>
            <a:r>
              <a:rPr lang="tr-TR" sz="2534" dirty="0"/>
              <a:t>Veri tabanlı kararlar </a:t>
            </a:r>
          </a:p>
          <a:p>
            <a:pPr marL="0" indent="0">
              <a:buNone/>
            </a:pPr>
            <a:endParaRPr lang="tr-TR" sz="2400" dirty="0"/>
          </a:p>
          <a:p>
            <a:pPr marL="342900" indent="-342900"/>
            <a:r>
              <a:rPr lang="tr-TR" sz="2400" dirty="0"/>
              <a:t>Maliyet ve getiri (fayda)</a:t>
            </a:r>
          </a:p>
          <a:p>
            <a:pPr marL="342900" indent="-342900"/>
            <a:r>
              <a:rPr lang="tr-TR" sz="2400" dirty="0"/>
              <a:t>Süreçlerimizin karmaşıklık derecesi</a:t>
            </a:r>
          </a:p>
          <a:p>
            <a:pPr marL="342900" indent="-342900"/>
            <a:r>
              <a:rPr lang="tr-TR" sz="2400" dirty="0"/>
              <a:t>Veri hacmi</a:t>
            </a:r>
          </a:p>
          <a:p>
            <a:pPr marL="342900" indent="-342900"/>
            <a:r>
              <a:rPr lang="tr-TR" sz="2400" dirty="0"/>
              <a:t>Alternatif çözümler</a:t>
            </a:r>
          </a:p>
          <a:p>
            <a:pPr marL="342900" indent="-342900"/>
            <a:r>
              <a:rPr lang="tr-TR" sz="2400" dirty="0"/>
              <a:t>Analitik araçlar </a:t>
            </a:r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318052" y="408484"/>
            <a:ext cx="11555895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da-DK" sz="3600" dirty="0"/>
              <a:t>Karar Destek Sistemleri (KDS) Kullanımının Değerlendirilmesi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73046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400" dirty="0">
                <a:solidFill>
                  <a:schemeClr val="accent1">
                    <a:lumMod val="25000"/>
                  </a:schemeClr>
                </a:solidFill>
              </a:rPr>
              <a:t>Yazılımın Toplam Sahip Olma Maliyeti</a:t>
            </a:r>
          </a:p>
          <a:p>
            <a:pPr marL="342900" indent="-342900"/>
            <a:r>
              <a:rPr lang="tr-TR" sz="2400" dirty="0">
                <a:solidFill>
                  <a:schemeClr val="accent1">
                    <a:lumMod val="25000"/>
                  </a:schemeClr>
                </a:solidFill>
              </a:rPr>
              <a:t>Yazılımın Kurulum Süresi</a:t>
            </a:r>
          </a:p>
          <a:p>
            <a:pPr marL="342900" indent="-342900"/>
            <a:r>
              <a:rPr lang="tr-TR" sz="2400" dirty="0">
                <a:solidFill>
                  <a:schemeClr val="accent1">
                    <a:lumMod val="25000"/>
                  </a:schemeClr>
                </a:solidFill>
              </a:rPr>
              <a:t>Yazılımın Kullanım Kolaylığı</a:t>
            </a:r>
          </a:p>
          <a:p>
            <a:pPr marL="342900" indent="-342900"/>
            <a:r>
              <a:rPr lang="tr-TR" sz="2400" dirty="0">
                <a:solidFill>
                  <a:schemeClr val="accent1">
                    <a:lumMod val="25000"/>
                  </a:schemeClr>
                </a:solidFill>
              </a:rPr>
              <a:t>Yazılımın Firma İşlerine Uyarlanabilirliği</a:t>
            </a:r>
          </a:p>
          <a:p>
            <a:pPr marL="342900" indent="-342900"/>
            <a:endParaRPr lang="tr-TR" sz="2400" dirty="0"/>
          </a:p>
          <a:p>
            <a:pPr marL="342900" indent="-342900"/>
            <a:endParaRPr lang="tr-TR" sz="2400" dirty="0"/>
          </a:p>
          <a:p>
            <a:pPr marL="342900" indent="-342900"/>
            <a:endParaRPr lang="tr-TR" sz="2400" dirty="0"/>
          </a:p>
          <a:p>
            <a:pPr marL="0" indent="0">
              <a:buNone/>
            </a:pPr>
            <a:r>
              <a:rPr lang="tr-TR" sz="2400" dirty="0"/>
              <a:t>Firmaların Kriterlerimize</a:t>
            </a:r>
            <a:br>
              <a:rPr lang="tr-TR" sz="2400" dirty="0"/>
            </a:br>
            <a:r>
              <a:rPr lang="tr-TR" sz="2400" dirty="0"/>
              <a:t>Cevapları</a:t>
            </a:r>
          </a:p>
          <a:p>
            <a:pPr marL="342900" indent="-342900"/>
            <a:endParaRPr lang="tr-TR"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/>
              <a:t>ERP Seçim Kriterlerimiz</a:t>
            </a:r>
          </a:p>
        </p:txBody>
      </p:sp>
      <p:graphicFrame>
        <p:nvGraphicFramePr>
          <p:cNvPr id="2" name="Nesne 1">
            <a:extLst>
              <a:ext uri="{FF2B5EF4-FFF2-40B4-BE49-F238E27FC236}">
                <a16:creationId xmlns:a16="http://schemas.microsoft.com/office/drawing/2014/main" id="{EE6DCBE0-1B32-2473-B0D3-434CD9FFA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297185"/>
              </p:ext>
            </p:extLst>
          </p:nvPr>
        </p:nvGraphicFramePr>
        <p:xfrm>
          <a:off x="6267450" y="4029075"/>
          <a:ext cx="5334000" cy="1373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elge" r:id="rId4" imgW="5334518" imgH="933514" progId="Word.Document.12">
                  <p:link updateAutomatic="1"/>
                </p:oleObj>
              </mc:Choice>
              <mc:Fallback>
                <p:oleObj name="Belge" r:id="rId4" imgW="5334518" imgH="933514" progId="Word.Document.12">
                  <p:link updateAutomatic="1"/>
                  <p:pic>
                    <p:nvPicPr>
                      <p:cNvPr id="2" name="Nesne 1">
                        <a:extLst>
                          <a:ext uri="{FF2B5EF4-FFF2-40B4-BE49-F238E27FC236}">
                            <a16:creationId xmlns:a16="http://schemas.microsoft.com/office/drawing/2014/main" id="{EE6DCBE0-1B32-2473-B0D3-434CD9FFA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7450" y="4029075"/>
                        <a:ext cx="5334000" cy="1373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k: Sağ 2">
            <a:extLst>
              <a:ext uri="{FF2B5EF4-FFF2-40B4-BE49-F238E27FC236}">
                <a16:creationId xmlns:a16="http://schemas.microsoft.com/office/drawing/2014/main" id="{0F282E51-37AC-0A56-3C9E-FD2B3ACD3961}"/>
              </a:ext>
            </a:extLst>
          </p:cNvPr>
          <p:cNvSpPr/>
          <p:nvPr/>
        </p:nvSpPr>
        <p:spPr>
          <a:xfrm>
            <a:off x="4248150" y="4486275"/>
            <a:ext cx="1676401" cy="447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11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tr-TR" sz="2800" dirty="0"/>
              <a:t>1991 </a:t>
            </a:r>
          </a:p>
          <a:p>
            <a:pPr marL="285750" indent="-285750"/>
            <a:r>
              <a:rPr lang="tr-TR" sz="2800" dirty="0"/>
              <a:t>Yalova Çiftlikköy</a:t>
            </a:r>
          </a:p>
          <a:p>
            <a:pPr marL="285750" indent="-285750"/>
            <a:r>
              <a:rPr lang="tr-TR" sz="2800" dirty="0"/>
              <a:t>Yurt içi ve yurt dışı pazarda faaliyet</a:t>
            </a:r>
          </a:p>
          <a:p>
            <a:pPr marL="285750" indent="-285750"/>
            <a:r>
              <a:rPr lang="en-US" sz="2800" dirty="0"/>
              <a:t>5000 m²’lik</a:t>
            </a:r>
            <a:r>
              <a:rPr lang="tr-TR" sz="2800" dirty="0"/>
              <a:t> fabrika</a:t>
            </a:r>
          </a:p>
          <a:p>
            <a:pPr marL="285750" indent="-285750"/>
            <a:r>
              <a:rPr lang="tr-TR" sz="2800" dirty="0"/>
              <a:t>Modern tesisler, teknolojik ve sektörel gelişmeler</a:t>
            </a:r>
          </a:p>
          <a:p>
            <a:pPr marL="285750" indent="-285750"/>
            <a:r>
              <a:rPr lang="tr-TR" sz="2800" dirty="0"/>
              <a:t>Stratejik konum </a:t>
            </a:r>
          </a:p>
          <a:p>
            <a:pPr marL="285750" indent="-285750"/>
            <a:r>
              <a:rPr lang="tr-TR" sz="2800" dirty="0"/>
              <a:t>Geniş ürün yelpazesi </a:t>
            </a:r>
          </a:p>
          <a:p>
            <a:pPr marL="895335" lvl="1" indent="-285750"/>
            <a:r>
              <a:rPr lang="tr-TR" sz="2800" dirty="0"/>
              <a:t>Kremalı bisküvi</a:t>
            </a:r>
          </a:p>
          <a:p>
            <a:pPr marL="895335" lvl="1" indent="-285750"/>
            <a:r>
              <a:rPr lang="tr-TR" sz="2800" dirty="0"/>
              <a:t>Aromalı bisküvi </a:t>
            </a:r>
          </a:p>
          <a:p>
            <a:pPr marL="895335" lvl="1" indent="-285750"/>
            <a:r>
              <a:rPr lang="tr-TR" sz="2800" dirty="0"/>
              <a:t>Kraker</a:t>
            </a:r>
          </a:p>
          <a:p>
            <a:pPr marL="0" indent="0">
              <a:buNone/>
            </a:pPr>
            <a:r>
              <a:rPr lang="tr-TR" sz="2400" dirty="0"/>
              <a:t> </a:t>
            </a:r>
            <a:endParaRPr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Firma</a:t>
            </a:r>
            <a:r>
              <a:rPr lang="tr-TR" dirty="0" err="1"/>
              <a:t>mızın</a:t>
            </a:r>
            <a:r>
              <a:rPr lang="en-US" dirty="0"/>
              <a:t> Tanımı</a:t>
            </a:r>
            <a:br>
              <a:rPr lang="en-U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F3CBE-4BA4-D8F9-749F-7C58F433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44" r="95278">
                        <a14:foregroundMark x1="4722" y1="54444" x2="4722" y2="54444"/>
                        <a14:foregroundMark x1="95278" y1="48889" x2="95278" y2="4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970" y="4037879"/>
            <a:ext cx="1258190" cy="1258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F0D13B-4089-4B2F-31DA-57A6B1388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1133" y="4618320"/>
            <a:ext cx="1355498" cy="1355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560F5-D3A7-1A77-E1DA-E106ED335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50" b="92000" l="4375" r="97000">
                        <a14:foregroundMark x1="9625" y1="19500" x2="9625" y2="19500"/>
                        <a14:foregroundMark x1="54500" y1="8750" x2="54500" y2="8750"/>
                        <a14:foregroundMark x1="93500" y1="28375" x2="93500" y2="28375"/>
                        <a14:foregroundMark x1="87125" y1="35750" x2="87125" y2="35750"/>
                        <a14:foregroundMark x1="92500" y1="40000" x2="92500" y2="40000"/>
                        <a14:foregroundMark x1="92750" y1="49625" x2="92750" y2="49625"/>
                        <a14:foregroundMark x1="94000" y1="57625" x2="94000" y2="57625"/>
                        <a14:foregroundMark x1="53500" y1="92000" x2="53500" y2="92000"/>
                        <a14:foregroundMark x1="10625" y1="61625" x2="10625" y2="61625"/>
                        <a14:foregroundMark x1="8625" y1="52000" x2="8625" y2="52000"/>
                        <a14:foregroundMark x1="5000" y1="46625" x2="5000" y2="46625"/>
                        <a14:foregroundMark x1="6375" y1="16625" x2="6375" y2="16625"/>
                        <a14:foregroundMark x1="95375" y1="72500" x2="95375" y2="72500"/>
                        <a14:foregroundMark x1="96750" y1="40375" x2="96750" y2="40375"/>
                        <a14:foregroundMark x1="97000" y1="72250" x2="97000" y2="72250"/>
                        <a14:foregroundMark x1="4375" y1="17375" x2="4375" y2="17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9313" y="5402833"/>
            <a:ext cx="1258190" cy="1258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32424-221F-F83D-EE74-95B340068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1900" y="788084"/>
            <a:ext cx="3237779" cy="32377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843247" y="1395954"/>
            <a:ext cx="5471827" cy="21378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000" dirty="0">
                <a:solidFill>
                  <a:schemeClr val="accent1">
                    <a:lumMod val="25000"/>
                  </a:schemeClr>
                </a:solidFill>
              </a:rPr>
              <a:t>Yazılımın Toplam Sahip Olma Maliyeti (%40)</a:t>
            </a:r>
          </a:p>
          <a:p>
            <a:pPr marL="342900" indent="-34290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342900" indent="-34290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342900" indent="-34290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/>
            <a:endParaRPr lang="tr-TR"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br>
              <a:rPr lang="en-US" dirty="0"/>
            </a:br>
            <a:endParaRPr dirty="0"/>
          </a:p>
        </p:txBody>
      </p:sp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8F34FC61-A14C-826C-79FA-6F6A6D78BE8C}"/>
              </a:ext>
            </a:extLst>
          </p:cNvPr>
          <p:cNvSpPr txBox="1">
            <a:spLocks/>
          </p:cNvSpPr>
          <p:nvPr/>
        </p:nvSpPr>
        <p:spPr>
          <a:xfrm>
            <a:off x="6543462" y="1452725"/>
            <a:ext cx="4950826" cy="20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7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/>
            <a:r>
              <a:rPr lang="tr-TR" sz="2000" dirty="0">
                <a:solidFill>
                  <a:schemeClr val="accent1">
                    <a:lumMod val="25000"/>
                  </a:schemeClr>
                </a:solidFill>
              </a:rPr>
              <a:t>Yazılımın Kurulum Süresi (%20)</a:t>
            </a:r>
          </a:p>
          <a:p>
            <a:pPr marL="285750" indent="-28575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/>
            <a:endParaRPr lang="tr-TR" sz="1800" kern="0" dirty="0"/>
          </a:p>
        </p:txBody>
      </p:sp>
      <p:sp>
        <p:nvSpPr>
          <p:cNvPr id="6" name="Google Shape;317;p39">
            <a:extLst>
              <a:ext uri="{FF2B5EF4-FFF2-40B4-BE49-F238E27FC236}">
                <a16:creationId xmlns:a16="http://schemas.microsoft.com/office/drawing/2014/main" id="{5CA5A412-05DA-0D50-4DAE-BE9A0891D41C}"/>
              </a:ext>
            </a:extLst>
          </p:cNvPr>
          <p:cNvSpPr txBox="1">
            <a:spLocks/>
          </p:cNvSpPr>
          <p:nvPr/>
        </p:nvSpPr>
        <p:spPr>
          <a:xfrm>
            <a:off x="811356" y="4023964"/>
            <a:ext cx="4950826" cy="20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7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/>
            <a:r>
              <a:rPr lang="tr-TR" sz="2000" dirty="0">
                <a:solidFill>
                  <a:schemeClr val="accent1">
                    <a:lumMod val="25000"/>
                  </a:schemeClr>
                </a:solidFill>
              </a:rPr>
              <a:t>Yazılımın Kullanım Kolaylığı (%20)</a:t>
            </a:r>
          </a:p>
          <a:p>
            <a:pPr marL="285750" indent="-28575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/>
            <a:endParaRPr lang="tr-TR" sz="1800" kern="0" dirty="0"/>
          </a:p>
        </p:txBody>
      </p:sp>
      <p:sp>
        <p:nvSpPr>
          <p:cNvPr id="8" name="Google Shape;317;p39">
            <a:extLst>
              <a:ext uri="{FF2B5EF4-FFF2-40B4-BE49-F238E27FC236}">
                <a16:creationId xmlns:a16="http://schemas.microsoft.com/office/drawing/2014/main" id="{49E460AE-3177-AC5A-AA4C-80C93A14767E}"/>
              </a:ext>
            </a:extLst>
          </p:cNvPr>
          <p:cNvSpPr txBox="1">
            <a:spLocks/>
          </p:cNvSpPr>
          <p:nvPr/>
        </p:nvSpPr>
        <p:spPr>
          <a:xfrm>
            <a:off x="6592452" y="4046729"/>
            <a:ext cx="5546139" cy="18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7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/>
            <a:r>
              <a:rPr lang="tr-TR" sz="2000" dirty="0">
                <a:solidFill>
                  <a:schemeClr val="accent1">
                    <a:lumMod val="25000"/>
                  </a:schemeClr>
                </a:solidFill>
              </a:rPr>
              <a:t>Yazılımın Firma İşlerine Uyarlanabilirliği (%20)</a:t>
            </a:r>
          </a:p>
          <a:p>
            <a:pPr marL="285750" indent="-285750"/>
            <a:endParaRPr lang="tr-TR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/>
            <a:endParaRPr lang="tr-TR" sz="2400" kern="0" dirty="0"/>
          </a:p>
        </p:txBody>
      </p:sp>
      <p:pic>
        <p:nvPicPr>
          <p:cNvPr id="33" name="Resim 32">
            <a:extLst>
              <a:ext uri="{FF2B5EF4-FFF2-40B4-BE49-F238E27FC236}">
                <a16:creationId xmlns:a16="http://schemas.microsoft.com/office/drawing/2014/main" id="{D4B0B0A9-2D55-AEE8-22C5-A54295E9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56" y="1970652"/>
            <a:ext cx="5144218" cy="2010056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72B13DD3-1869-5F68-0BBA-3A064FBA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4" y="4509960"/>
            <a:ext cx="5096586" cy="2029108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809F81F-0326-A3E0-3B37-D42DE87BA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056" y="4547042"/>
            <a:ext cx="5096586" cy="2000529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8621FB9B-5C2C-126A-E1A4-C69AD040F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56" y="1975803"/>
            <a:ext cx="5115639" cy="2048161"/>
          </a:xfrm>
          <a:prstGeom prst="rect">
            <a:avLst/>
          </a:prstGeom>
        </p:spPr>
      </p:pic>
      <p:sp>
        <p:nvSpPr>
          <p:cNvPr id="44" name="Google Shape;318;p39">
            <a:extLst>
              <a:ext uri="{FF2B5EF4-FFF2-40B4-BE49-F238E27FC236}">
                <a16:creationId xmlns:a16="http://schemas.microsoft.com/office/drawing/2014/main" id="{DFABE3BF-F2A4-C726-5D11-F503161CEF50}"/>
              </a:ext>
            </a:extLst>
          </p:cNvPr>
          <p:cNvSpPr txBox="1">
            <a:spLocks/>
          </p:cNvSpPr>
          <p:nvPr/>
        </p:nvSpPr>
        <p:spPr>
          <a:xfrm>
            <a:off x="921774" y="523077"/>
            <a:ext cx="100676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lius Swash Caps"/>
              <a:buNone/>
              <a:defRPr sz="3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acramento"/>
              <a:buNone/>
              <a:defRPr sz="4800" b="0" i="0" u="none" strike="noStrike" cap="none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r>
              <a:rPr lang="tr-TR" kern="0" dirty="0"/>
              <a:t>Firmaların Değerlendirilmesi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7311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14400" y="1455167"/>
            <a:ext cx="103632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endParaRPr lang="tr-TR" sz="2400" dirty="0"/>
          </a:p>
          <a:p>
            <a:pPr marL="342900" indent="-342900"/>
            <a:endParaRPr lang="tr-TR" sz="24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3600" dirty="0"/>
              <a:t>Karar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29BA0B5-5AA6-17D4-20A7-09F96384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48818"/>
            <a:ext cx="2571749" cy="18222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E236D2B-7E95-E0F3-B977-895EFEF3E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685" y="4644737"/>
            <a:ext cx="1237854" cy="7580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523BC8A-11ED-6BD7-C497-E96AA5CAB5B3}"/>
              </a:ext>
            </a:extLst>
          </p:cNvPr>
          <p:cNvSpPr txBox="1"/>
          <p:nvPr/>
        </p:nvSpPr>
        <p:spPr>
          <a:xfrm>
            <a:off x="4252552" y="1762263"/>
            <a:ext cx="5848350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(3*0.40) + (2*0.20) + (4*0.20) + (3*0.20) = 3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86E4FDA-905A-7B76-13E2-7B13AE2342CA}"/>
              </a:ext>
            </a:extLst>
          </p:cNvPr>
          <p:cNvSpPr txBox="1"/>
          <p:nvPr/>
        </p:nvSpPr>
        <p:spPr>
          <a:xfrm>
            <a:off x="4252552" y="3224943"/>
            <a:ext cx="5848350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(2*0.40) + (3*0.20) + (2*0.20) + (3*0.20) = 2.4</a:t>
            </a:r>
            <a:endParaRPr lang="tr-T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057F90F-22DC-0481-5E06-331AE7476DEA}"/>
              </a:ext>
            </a:extLst>
          </p:cNvPr>
          <p:cNvSpPr txBox="1"/>
          <p:nvPr/>
        </p:nvSpPr>
        <p:spPr>
          <a:xfrm>
            <a:off x="4252552" y="4687623"/>
            <a:ext cx="5848350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(4*0.40) + (4*0.20) + (3*0.20) + (3*0.20) = 3.6</a:t>
            </a:r>
            <a:endParaRPr lang="tr-T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Resim 10" descr="grafik, renklilik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F27524A-8DF4-565F-1D2E-3A2675AF6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96" y="1348402"/>
            <a:ext cx="1417632" cy="142579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667A40E3-FEF4-2DD0-561C-FF803FF8388E}"/>
              </a:ext>
            </a:extLst>
          </p:cNvPr>
          <p:cNvSpPr txBox="1"/>
          <p:nvPr/>
        </p:nvSpPr>
        <p:spPr>
          <a:xfrm>
            <a:off x="534449" y="5796360"/>
            <a:ext cx="11400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Firmamızın değerlendirme ölçeğimize göre en yüksek puanı alan firma olan LOGO ile anlaşma sağladık.</a:t>
            </a:r>
          </a:p>
        </p:txBody>
      </p:sp>
    </p:spTree>
    <p:extLst>
      <p:ext uri="{BB962C8B-B14F-4D97-AF65-F5344CB8AC3E}">
        <p14:creationId xmlns:p14="http://schemas.microsoft.com/office/powerpoint/2010/main" val="356337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259644" y="1568926"/>
            <a:ext cx="5486400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tr-TR" sz="2000" dirty="0"/>
              <a:t>Proje organizasyonunun oluşturulması</a:t>
            </a:r>
          </a:p>
          <a:p>
            <a:pPr marL="952485" lvl="1" indent="-342900"/>
            <a:r>
              <a:rPr lang="tr-TR" sz="1800" dirty="0"/>
              <a:t>Değişimin yönetilmesi ve üst yönetimin desteği</a:t>
            </a:r>
          </a:p>
          <a:p>
            <a:pPr marL="952485" lvl="1" indent="-342900"/>
            <a:r>
              <a:rPr lang="tr-TR" sz="1800" dirty="0"/>
              <a:t>Proje sahibi ve proje yöneticisi</a:t>
            </a:r>
          </a:p>
          <a:p>
            <a:pPr marL="952485" lvl="1" indent="-342900"/>
            <a:r>
              <a:rPr lang="tr-TR" sz="1800" dirty="0"/>
              <a:t>Proje ekibi</a:t>
            </a:r>
          </a:p>
          <a:p>
            <a:pPr marL="342900" indent="-342900"/>
            <a:r>
              <a:rPr lang="tr-TR" sz="2000" dirty="0"/>
              <a:t>Proje ekibinin eğitimi</a:t>
            </a:r>
          </a:p>
          <a:p>
            <a:pPr marL="342900" indent="-342900"/>
            <a:r>
              <a:rPr lang="tr-TR" sz="2000" dirty="0"/>
              <a:t>Başlangıç toplantıları</a:t>
            </a:r>
          </a:p>
          <a:p>
            <a:pPr marL="342900" indent="-342900"/>
            <a:r>
              <a:rPr lang="tr-TR" sz="2000" dirty="0"/>
              <a:t>Proje takip toplantıları</a:t>
            </a:r>
          </a:p>
          <a:p>
            <a:pPr marL="342900" indent="-342900"/>
            <a:r>
              <a:rPr lang="tr-TR" sz="2000" dirty="0"/>
              <a:t>Detaylı proje planın oluşturulması</a:t>
            </a:r>
          </a:p>
          <a:p>
            <a:pPr marL="952485" lvl="1" indent="-342900"/>
            <a:r>
              <a:rPr lang="tr-TR" sz="1800" dirty="0"/>
              <a:t>Risk yönetimi</a:t>
            </a:r>
          </a:p>
          <a:p>
            <a:pPr marL="952485" lvl="1" indent="-342900"/>
            <a:r>
              <a:rPr lang="tr-TR" sz="1800" dirty="0"/>
              <a:t>İnsan faktörü</a:t>
            </a:r>
          </a:p>
          <a:p>
            <a:pPr marL="952485" lvl="1" indent="-342900"/>
            <a:r>
              <a:rPr lang="tr-TR" sz="1800" dirty="0"/>
              <a:t>Organizasyonel değişime karşı direnç</a:t>
            </a:r>
          </a:p>
          <a:p>
            <a:pPr marL="952485" lvl="1" indent="-342900"/>
            <a:r>
              <a:rPr lang="tr-TR" sz="1800" dirty="0"/>
              <a:t>Uyumlaştırılmama ve entegrasyon eksikliği</a:t>
            </a:r>
          </a:p>
          <a:p>
            <a:pPr marL="952485" lvl="1" indent="-342900"/>
            <a:endParaRPr lang="tr-TR" sz="2000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da-DK" sz="3600" dirty="0"/>
              <a:t>Kurulum Adımları ve Proje Yönetimi</a:t>
            </a:r>
            <a:endParaRPr lang="tr-TR" sz="3600" dirty="0"/>
          </a:p>
        </p:txBody>
      </p:sp>
      <p:sp>
        <p:nvSpPr>
          <p:cNvPr id="2" name="Google Shape;317;p39">
            <a:extLst>
              <a:ext uri="{FF2B5EF4-FFF2-40B4-BE49-F238E27FC236}">
                <a16:creationId xmlns:a16="http://schemas.microsoft.com/office/drawing/2014/main" id="{1AD81971-B4AE-740E-F6DB-2AAD932B2C4D}"/>
              </a:ext>
            </a:extLst>
          </p:cNvPr>
          <p:cNvSpPr txBox="1">
            <a:spLocks/>
          </p:cNvSpPr>
          <p:nvPr/>
        </p:nvSpPr>
        <p:spPr>
          <a:xfrm>
            <a:off x="6096000" y="1530035"/>
            <a:ext cx="5486400" cy="5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7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/>
            <a:r>
              <a:rPr lang="tr-TR" sz="2000" dirty="0"/>
              <a:t>Sistemin tasarımı ve özelleştirme</a:t>
            </a:r>
          </a:p>
          <a:p>
            <a:pPr marL="342900" indent="-342900"/>
            <a:r>
              <a:rPr lang="tr-TR" sz="2000" dirty="0"/>
              <a:t>Pilot sistemin kurulması </a:t>
            </a:r>
          </a:p>
          <a:p>
            <a:pPr marL="342900" indent="-342900"/>
            <a:r>
              <a:rPr lang="tr-TR" sz="2000" dirty="0"/>
              <a:t>Yeni ERP sistemine entegrasyonu ve veri göçü süreci</a:t>
            </a:r>
          </a:p>
          <a:p>
            <a:pPr marL="342900" indent="-342900"/>
            <a:r>
              <a:rPr lang="tr-TR" sz="2000" dirty="0"/>
              <a:t>Kullanıcıların eğitimi</a:t>
            </a:r>
          </a:p>
          <a:p>
            <a:pPr marL="342900" indent="-342900"/>
            <a:r>
              <a:rPr lang="tr-TR" sz="2000" dirty="0"/>
              <a:t>Canlı kullanıma geçiş</a:t>
            </a:r>
          </a:p>
          <a:p>
            <a:pPr marL="342900" indent="-342900"/>
            <a:r>
              <a:rPr lang="tr-TR" sz="2000" dirty="0"/>
              <a:t>Sistemin sürekli iyileştirilmesi</a:t>
            </a:r>
          </a:p>
          <a:p>
            <a:pPr marL="0" indent="0">
              <a:buNone/>
            </a:pPr>
            <a:endParaRPr lang="tr-TR" sz="1866" kern="0" dirty="0"/>
          </a:p>
        </p:txBody>
      </p:sp>
    </p:spTree>
    <p:extLst>
      <p:ext uri="{BB962C8B-B14F-4D97-AF65-F5344CB8AC3E}">
        <p14:creationId xmlns:p14="http://schemas.microsoft.com/office/powerpoint/2010/main" val="191879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365263" y="334798"/>
            <a:ext cx="4093847" cy="21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0" y="758637"/>
            <a:ext cx="4266139" cy="12613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da-DK" sz="3600" dirty="0"/>
              <a:t>Yıllık Kurumsal Performans Raporu</a:t>
            </a:r>
            <a:endParaRPr lang="tr-T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C9A9-6C1C-F05E-8CA6-71609941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54" y="-8870"/>
            <a:ext cx="7033846" cy="686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78741-1BC7-92F2-82E5-1FA43FD36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5" y="5175738"/>
            <a:ext cx="4362449" cy="1490662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110CC22-D3EC-9175-841D-9554C8D70825}"/>
              </a:ext>
            </a:extLst>
          </p:cNvPr>
          <p:cNvSpPr/>
          <p:nvPr/>
        </p:nvSpPr>
        <p:spPr>
          <a:xfrm>
            <a:off x="2760784" y="4140262"/>
            <a:ext cx="316523" cy="9612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5A01B-E80C-40AC-1145-03EF5E808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89817" l="8500" r="96667">
                        <a14:foregroundMark x1="36167" y1="16904" x2="36167" y2="16904"/>
                        <a14:foregroundMark x1="38667" y1="26477" x2="38667" y2="26477"/>
                        <a14:foregroundMark x1="46000" y1="39511" x2="46000" y2="39511"/>
                        <a14:foregroundMark x1="48833" y1="44399" x2="48833" y2="44399"/>
                        <a14:foregroundMark x1="47500" y1="39919" x2="43667" y2="31365"/>
                        <a14:foregroundMark x1="96667" y1="41955" x2="96667" y2="41955"/>
                        <a14:foregroundMark x1="8500" y1="87984" x2="8500" y2="87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300" y="4257678"/>
            <a:ext cx="1611722" cy="8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940524" y="1441400"/>
            <a:ext cx="4950826" cy="50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endParaRPr lang="tr-TR" sz="2400" dirty="0"/>
          </a:p>
          <a:p>
            <a:pPr marL="285750" indent="-285750"/>
            <a:r>
              <a:rPr lang="tr-TR" sz="2400" dirty="0"/>
              <a:t>Tüketicilerin ihtiyaçlarını en iyi şekilde karşılamak</a:t>
            </a:r>
          </a:p>
          <a:p>
            <a:pPr marL="285750" indent="-285750"/>
            <a:r>
              <a:rPr lang="tr-TR" sz="2400" dirty="0"/>
              <a:t>Özenle hazırlanan ürünler</a:t>
            </a:r>
          </a:p>
          <a:p>
            <a:pPr marL="285750" indent="-285750"/>
            <a:r>
              <a:rPr lang="tr-TR" sz="2400" dirty="0"/>
              <a:t>En üst seviye kalite</a:t>
            </a:r>
          </a:p>
          <a:p>
            <a:pPr marL="285750" indent="-285750"/>
            <a:r>
              <a:rPr lang="tr-TR" sz="2400" dirty="0"/>
              <a:t>Maksimum verimlilik</a:t>
            </a:r>
          </a:p>
          <a:p>
            <a:pPr marL="285750" indent="-285750"/>
            <a:r>
              <a:rPr lang="tr-TR" sz="2400" dirty="0"/>
              <a:t>Tüketici ve çalışan memnuniyeti </a:t>
            </a:r>
          </a:p>
          <a:p>
            <a:pPr marL="0" indent="0">
              <a:buNone/>
            </a:pPr>
            <a:endParaRPr lang="tr-TR" sz="2400" dirty="0"/>
          </a:p>
          <a:p>
            <a:pPr marL="285750" indent="-285750"/>
            <a:r>
              <a:rPr lang="tr-TR" sz="2400" dirty="0"/>
              <a:t>‘’Kaliteli ve lezzetli bisküvilerimizle insanların anlarını tatlandırıyoruz’’</a:t>
            </a:r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Misyonumuz</a:t>
            </a:r>
            <a:r>
              <a:rPr lang="en-US" dirty="0"/>
              <a:t> </a:t>
            </a:r>
            <a:r>
              <a:rPr lang="tr-TR" dirty="0"/>
              <a:t>      </a:t>
            </a:r>
            <a:r>
              <a:rPr lang="en-US" dirty="0"/>
              <a:t>ve </a:t>
            </a:r>
            <a:r>
              <a:rPr lang="tr-TR" dirty="0"/>
              <a:t>       </a:t>
            </a:r>
            <a:r>
              <a:rPr lang="en-US" dirty="0" err="1"/>
              <a:t>Vizyonumuz</a:t>
            </a:r>
            <a:br>
              <a:rPr lang="en-US" dirty="0"/>
            </a:br>
            <a:endParaRPr dirty="0"/>
          </a:p>
        </p:txBody>
      </p:sp>
      <p:sp>
        <p:nvSpPr>
          <p:cNvPr id="3" name="Google Shape;317;p39">
            <a:extLst>
              <a:ext uri="{FF2B5EF4-FFF2-40B4-BE49-F238E27FC236}">
                <a16:creationId xmlns:a16="http://schemas.microsoft.com/office/drawing/2014/main" id="{68E3EB71-F567-D2E9-01F2-E095CDAF8B24}"/>
              </a:ext>
            </a:extLst>
          </p:cNvPr>
          <p:cNvSpPr txBox="1">
            <a:spLocks/>
          </p:cNvSpPr>
          <p:nvPr/>
        </p:nvSpPr>
        <p:spPr>
          <a:xfrm>
            <a:off x="6239952" y="1441400"/>
            <a:ext cx="4950826" cy="5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7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/>
            <a:endParaRPr lang="tr-TR" sz="2400" kern="0" dirty="0"/>
          </a:p>
          <a:p>
            <a:pPr marL="342900" indent="-342900"/>
            <a:r>
              <a:rPr lang="tr-TR" sz="2400" kern="0" dirty="0"/>
              <a:t>Ürün trendlerine yön verme</a:t>
            </a:r>
          </a:p>
          <a:p>
            <a:pPr marL="342900" indent="-342900"/>
            <a:r>
              <a:rPr lang="tr-TR" sz="2400" kern="0" dirty="0"/>
              <a:t>Yurt içi pazarda liderlik</a:t>
            </a:r>
          </a:p>
          <a:p>
            <a:pPr marL="342900" indent="-342900"/>
            <a:r>
              <a:rPr lang="tr-TR" sz="2400" kern="0" dirty="0"/>
              <a:t>Dünya çapında tedarik</a:t>
            </a:r>
          </a:p>
          <a:p>
            <a:pPr marL="342900" indent="-342900"/>
            <a:r>
              <a:rPr lang="tr-TR" sz="2400" kern="0" dirty="0"/>
              <a:t>Sürdürülebilirlik çalışmaları</a:t>
            </a:r>
          </a:p>
          <a:p>
            <a:pPr marL="342900" indent="-342900"/>
            <a:r>
              <a:rPr lang="tr-TR" sz="2400" kern="0" dirty="0"/>
              <a:t>Katma değer sağlayan faaliyetler</a:t>
            </a:r>
          </a:p>
          <a:p>
            <a:pPr marL="0" indent="0">
              <a:buNone/>
            </a:pPr>
            <a:endParaRPr lang="tr-TR" sz="2400" kern="0" dirty="0"/>
          </a:p>
          <a:p>
            <a:pPr marL="0" indent="0">
              <a:buNone/>
            </a:pPr>
            <a:endParaRPr lang="tr-TR" sz="2400" kern="0" dirty="0"/>
          </a:p>
          <a:p>
            <a:pPr marL="285750" indent="-285750"/>
            <a:r>
              <a:rPr lang="tr-TR" sz="2400" kern="0" dirty="0"/>
              <a:t>‘’İnovasyonumuzla geleceği lezzetlendiriyoruz’’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DCC0F8-23FE-2FAE-DC6E-B6C6BE6E1CFB}"/>
              </a:ext>
            </a:extLst>
          </p:cNvPr>
          <p:cNvCxnSpPr/>
          <p:nvPr/>
        </p:nvCxnSpPr>
        <p:spPr>
          <a:xfrm>
            <a:off x="6096000" y="1645920"/>
            <a:ext cx="8868" cy="41409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71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Organizasyon</a:t>
            </a:r>
            <a:r>
              <a:rPr lang="en-US" dirty="0"/>
              <a:t> Şemamız</a:t>
            </a: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6B9B-A091-013B-C036-49E768A7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8" y="1348402"/>
            <a:ext cx="10167072" cy="47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1071051" y="0"/>
            <a:ext cx="1004989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53349" y="181633"/>
            <a:ext cx="100676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İş Akış Şemaları </a:t>
            </a:r>
            <a:r>
              <a:rPr lang="tr-TR" dirty="0"/>
              <a:t> 	  </a:t>
            </a:r>
            <a:r>
              <a:rPr lang="en-US" dirty="0"/>
              <a:t>ve</a:t>
            </a:r>
            <a:r>
              <a:rPr lang="tr-TR" dirty="0"/>
              <a:t> </a:t>
            </a:r>
            <a:r>
              <a:rPr lang="en-US" dirty="0"/>
              <a:t> </a:t>
            </a:r>
            <a:r>
              <a:rPr lang="tr-TR" dirty="0"/>
              <a:t>  </a:t>
            </a:r>
            <a:r>
              <a:rPr lang="en-US" dirty="0"/>
              <a:t>Performans Ölçümleri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D184841-880C-6E06-D19D-4C5ACCD79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3" y="1050731"/>
            <a:ext cx="5048434" cy="557950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17;p39">
                <a:extLst>
                  <a:ext uri="{FF2B5EF4-FFF2-40B4-BE49-F238E27FC236}">
                    <a16:creationId xmlns:a16="http://schemas.microsoft.com/office/drawing/2014/main" id="{A317ADEA-37D8-0015-DEA2-96F102AAEDE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22423" y="1530035"/>
                <a:ext cx="5394482" cy="50072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tr-TR" sz="2000" b="1" dirty="0"/>
                  <a:t>Hammadde Hazırlama Süresi: </a:t>
                </a:r>
                <a:r>
                  <a:rPr lang="tr-TR" sz="2000" dirty="0"/>
                  <a:t>Hammadde hazırlama süreci için geçen sürenin bir ölçümüdür. </a:t>
                </a:r>
              </a:p>
              <a:p>
                <a:pPr marL="342900" indent="-342900"/>
                <a:r>
                  <a:rPr lang="tr-TR" sz="2000" dirty="0"/>
                  <a:t>Süreç akıcılığı</a:t>
                </a:r>
              </a:p>
              <a:p>
                <a:pPr marL="342900" indent="-342900"/>
                <a:r>
                  <a:rPr lang="tr-TR" sz="2000" dirty="0"/>
                  <a:t>Verimlilik</a:t>
                </a:r>
              </a:p>
              <a:p>
                <a:pPr marL="342900" indent="-342900"/>
                <a:r>
                  <a:rPr lang="tr-TR" sz="2000" dirty="0"/>
                  <a:t>20 dakika</a:t>
                </a:r>
              </a:p>
              <a:p>
                <a:pPr marL="342900" indent="-342900"/>
                <a:endParaRPr lang="tr-TR" sz="2000" dirty="0"/>
              </a:p>
              <a:p>
                <a:pPr marL="0" indent="0">
                  <a:buNone/>
                </a:pPr>
                <a:r>
                  <a:rPr lang="tr-TR" sz="2000" b="1" dirty="0"/>
                  <a:t>Üretimde Çıkan Hurda Miktarı: </a:t>
                </a:r>
                <a:r>
                  <a:rPr lang="tr-TR" sz="2000" dirty="0"/>
                  <a:t>Üretim sürecinden çıkan hurda miktarıdır.</a:t>
                </a:r>
              </a:p>
              <a:p>
                <a:pPr marL="342900" indent="-342900"/>
                <a:r>
                  <a:rPr lang="tr-TR" sz="2000" dirty="0"/>
                  <a:t>Düşük ıskarta miktarı</a:t>
                </a:r>
              </a:p>
              <a:p>
                <a:pPr marL="342900" indent="-342900"/>
                <a:r>
                  <a:rPr lang="tr-TR" sz="2000" dirty="0"/>
                  <a:t>Verimli üretim süreci</a:t>
                </a:r>
              </a:p>
              <a:p>
                <a:pPr marL="342900" indent="-342900"/>
                <a:r>
                  <a:rPr lang="tr-TR" sz="2000" dirty="0"/>
                  <a:t>Iskarta Oranı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𝐼𝑠𝑘𝑎𝑟𝑡𝑎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𝑀𝑖𝑘𝑡𝑎𝑟𝚤</m:t>
                        </m:r>
                      </m:num>
                      <m:den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𝑇𝑜𝑝𝑙𝑎𝑚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 Ü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𝑟𝑒𝑡𝑖𝑚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𝑀𝑖𝑘𝑡𝑎𝑟𝚤</m:t>
                        </m:r>
                      </m:den>
                    </m:f>
                    <m:r>
                      <a:rPr lang="tr-T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tr-TR" sz="2000" dirty="0"/>
              </a:p>
              <a:p>
                <a:pPr marL="342900" indent="-342900"/>
                <a:r>
                  <a:rPr lang="tr-TR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%5 - %7</a:t>
                </a:r>
                <a:endParaRPr lang="tr-TR" sz="2400" dirty="0"/>
              </a:p>
            </p:txBody>
          </p:sp>
        </mc:Choice>
        <mc:Fallback xmlns="">
          <p:sp>
            <p:nvSpPr>
              <p:cNvPr id="3" name="Google Shape;317;p39">
                <a:extLst>
                  <a:ext uri="{FF2B5EF4-FFF2-40B4-BE49-F238E27FC236}">
                    <a16:creationId xmlns:a16="http://schemas.microsoft.com/office/drawing/2014/main" id="{A317ADEA-37D8-0015-DEA2-96F102AAEDE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22423" y="1530035"/>
                <a:ext cx="5394482" cy="5007200"/>
              </a:xfrm>
              <a:prstGeom prst="rect">
                <a:avLst/>
              </a:prstGeom>
              <a:blipFill>
                <a:blip r:embed="rId5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7E1E37-5C02-7578-5E7C-DF218652F348}"/>
              </a:ext>
            </a:extLst>
          </p:cNvPr>
          <p:cNvCxnSpPr>
            <a:cxnSpLocks/>
            <a:stCxn id="316" idx="2"/>
          </p:cNvCxnSpPr>
          <p:nvPr/>
        </p:nvCxnSpPr>
        <p:spPr>
          <a:xfrm flipH="1">
            <a:off x="6087132" y="1120635"/>
            <a:ext cx="8868" cy="5100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26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7;p39">
            <a:extLst>
              <a:ext uri="{FF2B5EF4-FFF2-40B4-BE49-F238E27FC236}">
                <a16:creationId xmlns:a16="http://schemas.microsoft.com/office/drawing/2014/main" id="{A317ADEA-37D8-0015-DEA2-96F102AAED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22423" y="358559"/>
            <a:ext cx="5665265" cy="63034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tr-TR" sz="2000" b="1" dirty="0"/>
              <a:t>Bütçe Uyumlu Siparişlerin Yüzdesi: </a:t>
            </a:r>
            <a:r>
              <a:rPr lang="tr-TR" sz="2000" dirty="0"/>
              <a:t>Talep edilen malzemelerin bütçe sınırlarını aşmamasını inceleyen oran.</a:t>
            </a:r>
          </a:p>
          <a:p>
            <a:pPr marL="342900" indent="-342900"/>
            <a:r>
              <a:rPr lang="tr-TR" sz="2000" dirty="0"/>
              <a:t>Bütçe kontrol etkinliği </a:t>
            </a:r>
          </a:p>
          <a:p>
            <a:pPr marL="342900" indent="-342900"/>
            <a:r>
              <a:rPr lang="tr-TR" sz="2000" dirty="0"/>
              <a:t>%90</a:t>
            </a:r>
          </a:p>
          <a:p>
            <a:pPr marL="342900" indent="-342900"/>
            <a:endParaRPr lang="tr-TR" sz="2000" dirty="0"/>
          </a:p>
          <a:p>
            <a:pPr marL="0" indent="0">
              <a:buNone/>
            </a:pPr>
            <a:r>
              <a:rPr lang="tr-TR" sz="2000" b="1" dirty="0"/>
              <a:t>Tedarikçinin Performansı ve Karşılaştırılması: </a:t>
            </a:r>
            <a:r>
              <a:rPr lang="tr-TR" sz="2000" dirty="0"/>
              <a:t>Farklı tedarikçilerden alınan tekliflerin maliyetlerini karşılaştırma</a:t>
            </a:r>
          </a:p>
          <a:p>
            <a:pPr marL="342900" indent="-342900"/>
            <a:r>
              <a:rPr lang="tr-TR" sz="2000" dirty="0"/>
              <a:t>Zamanında teslimat (JIT), kalite, maliyet ve müşteri memnuniyeti </a:t>
            </a:r>
          </a:p>
          <a:p>
            <a:pPr marL="342900" indent="-342900"/>
            <a:r>
              <a:rPr lang="tr-TR" sz="2000" dirty="0"/>
              <a:t>ZAYA Bisküvi değerlendirme çarpanı </a:t>
            </a:r>
          </a:p>
          <a:p>
            <a:pPr marL="342900" indent="-342900"/>
            <a:r>
              <a:rPr lang="tr-TR" sz="2000" dirty="0"/>
              <a:t>%80 </a:t>
            </a:r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tr-TR" sz="2000" b="1" dirty="0"/>
              <a:t>Bekleme Süresi (Tedarikçi Teslimat Süresi):</a:t>
            </a:r>
          </a:p>
          <a:p>
            <a:pPr marL="0" indent="0">
              <a:buNone/>
            </a:pPr>
            <a:r>
              <a:rPr lang="tr-TR" sz="2000" dirty="0"/>
              <a:t>Sipariş verildikten sonra malzemelerin tedarikçiden teslim alınması arasındaki süre</a:t>
            </a:r>
          </a:p>
          <a:p>
            <a:pPr marL="342900" indent="-342900"/>
            <a:r>
              <a:rPr lang="tr-TR" sz="2000" dirty="0"/>
              <a:t>JIT</a:t>
            </a:r>
          </a:p>
          <a:p>
            <a:pPr marL="342900" indent="-342900"/>
            <a:r>
              <a:rPr lang="tr-TR" sz="2000" dirty="0"/>
              <a:t>Minimum stok </a:t>
            </a:r>
          </a:p>
          <a:p>
            <a:pPr marL="342900" indent="-342900"/>
            <a:r>
              <a:rPr lang="tr-TR" sz="2000" dirty="0"/>
              <a:t>3 gün</a:t>
            </a:r>
          </a:p>
          <a:p>
            <a:pPr marL="342900" indent="-342900"/>
            <a:endParaRPr lang="tr-TR" sz="2000" dirty="0"/>
          </a:p>
          <a:p>
            <a:pPr marL="0" indent="0">
              <a:buNone/>
            </a:pPr>
            <a:endParaRPr lang="tr-TR" sz="2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7E1E37-5C02-7578-5E7C-DF218652F348}"/>
              </a:ext>
            </a:extLst>
          </p:cNvPr>
          <p:cNvCxnSpPr>
            <a:cxnSpLocks/>
          </p:cNvCxnSpPr>
          <p:nvPr/>
        </p:nvCxnSpPr>
        <p:spPr>
          <a:xfrm>
            <a:off x="6096000" y="717119"/>
            <a:ext cx="0" cy="5731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6FB4D7-3A97-D2DA-F650-9FFFBC98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" y="846668"/>
            <a:ext cx="5865432" cy="51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16;p39">
            <a:extLst>
              <a:ext uri="{FF2B5EF4-FFF2-40B4-BE49-F238E27FC236}">
                <a16:creationId xmlns:a16="http://schemas.microsoft.com/office/drawing/2014/main" id="{7C9739D3-5BFE-5F2A-75E3-D52A2DDFA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1179027" y="222739"/>
            <a:ext cx="6323741" cy="523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18;p39">
            <a:extLst>
              <a:ext uri="{FF2B5EF4-FFF2-40B4-BE49-F238E27FC236}">
                <a16:creationId xmlns:a16="http://schemas.microsoft.com/office/drawing/2014/main" id="{82C07AD5-843C-B648-D8FD-6D0FAA21A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390" y="130982"/>
            <a:ext cx="8471676" cy="7067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sz="3200" dirty="0"/>
              <a:t>Yazılım İsterleri Tablosu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ABA0B82-B079-67D1-9421-1F15CD4CAB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99414"/>
              </p:ext>
            </p:extLst>
          </p:nvPr>
        </p:nvGraphicFramePr>
        <p:xfrm>
          <a:off x="873930" y="837750"/>
          <a:ext cx="11318070" cy="602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0744094" imgH="5715159" progId="Excel.Sheet.12">
                  <p:embed/>
                </p:oleObj>
              </mc:Choice>
              <mc:Fallback>
                <p:oleObj name="Worksheet" r:id="rId4" imgW="10744094" imgH="571515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ABA0B82-B079-67D1-9421-1F15CD4CA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930" y="837750"/>
                        <a:ext cx="11318070" cy="602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89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Birimleri</a:t>
            </a:r>
            <a:r>
              <a:rPr lang="tr-TR" dirty="0" err="1"/>
              <a:t>mizin</a:t>
            </a:r>
            <a:r>
              <a:rPr lang="en-US" dirty="0"/>
              <a:t> İhtiyaç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en-US" dirty="0" err="1"/>
              <a:t>Raporlar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F993F26-4F8E-43CB-A4B4-BD996B9159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767446"/>
              </p:ext>
            </p:extLst>
          </p:nvPr>
        </p:nvGraphicFramePr>
        <p:xfrm>
          <a:off x="171450" y="1727200"/>
          <a:ext cx="11849100" cy="3876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1848989" imgH="3400511" progId="Excel.Sheet.12">
                  <p:embed/>
                </p:oleObj>
              </mc:Choice>
              <mc:Fallback>
                <p:oleObj name="Worksheet" r:id="rId4" imgW="11848989" imgH="3400511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F993F26-4F8E-43CB-A4B4-BD996B915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450" y="1727200"/>
                        <a:ext cx="11849100" cy="3876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034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l="8622" t="42508" r="3842" b="35503"/>
          <a:stretch/>
        </p:blipFill>
        <p:spPr>
          <a:xfrm>
            <a:off x="2108834" y="227767"/>
            <a:ext cx="7992068" cy="11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062217" y="409400"/>
            <a:ext cx="10080400" cy="7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/>
              <a:t>Üretim Departmanı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FD59B5-C47B-BA46-37E7-6E7E4756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27" y="1348402"/>
            <a:ext cx="9839779" cy="530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03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ational Homemade Cookies Day by Slidesgo">
  <a:themeElements>
    <a:clrScheme name="Simple Light">
      <a:dk1>
        <a:srgbClr val="664330"/>
      </a:dk1>
      <a:lt1>
        <a:srgbClr val="FFFFFF"/>
      </a:lt1>
      <a:dk2>
        <a:srgbClr val="B89778"/>
      </a:dk2>
      <a:lt2>
        <a:srgbClr val="FFF8E5"/>
      </a:lt2>
      <a:accent1>
        <a:srgbClr val="E9D5C8"/>
      </a:accent1>
      <a:accent2>
        <a:srgbClr val="C9B8A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552</Words>
  <Application>Microsoft Office PowerPoint</Application>
  <PresentationFormat>Widescreen</PresentationFormat>
  <Paragraphs>143</Paragraphs>
  <Slides>23</Slides>
  <Notes>23</Notes>
  <HiddenSlides>0</HiddenSlides>
  <MMClips>0</MMClips>
  <ScaleCrop>false</ScaleCrop>
  <HeadingPairs>
    <vt:vector size="10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Anton</vt:lpstr>
      <vt:lpstr>Arial</vt:lpstr>
      <vt:lpstr>Calibri</vt:lpstr>
      <vt:lpstr>Calibri Light</vt:lpstr>
      <vt:lpstr>Cambria Math</vt:lpstr>
      <vt:lpstr>Delius Swash Caps</vt:lpstr>
      <vt:lpstr>Didact Gothic</vt:lpstr>
      <vt:lpstr>Montserrat</vt:lpstr>
      <vt:lpstr>Sacramento</vt:lpstr>
      <vt:lpstr>Times New Roman</vt:lpstr>
      <vt:lpstr>TimesNewRomanPSMT</vt:lpstr>
      <vt:lpstr>Office Theme</vt:lpstr>
      <vt:lpstr>National Homemade Cookies Day by Slidesgo</vt:lpstr>
      <vt:lpstr>file:///C:\Users\salih\OneDrive\Masaüstü\Yönetim%20Bilişim%20Sistemleri\YBS%20Proje\Nihai%20rapor\ara%20rapor%203.docx!OLE_LINK1</vt:lpstr>
      <vt:lpstr>Microsoft Excel Worksheet</vt:lpstr>
      <vt:lpstr>Worksheet</vt:lpstr>
      <vt:lpstr> ZAYA BİSKÜVİ </vt:lpstr>
      <vt:lpstr>Firmamızın Tanımı </vt:lpstr>
      <vt:lpstr>Misyonumuz       ve        Vizyonumuz </vt:lpstr>
      <vt:lpstr>Organizasyon Şemamız </vt:lpstr>
      <vt:lpstr>İş Akış Şemaları     ve    Performans Ölçümleri</vt:lpstr>
      <vt:lpstr>PowerPoint Presentation</vt:lpstr>
      <vt:lpstr>Yazılım İsterleri Tablosu</vt:lpstr>
      <vt:lpstr>Birimlerimizin İhtiyaç Duyduğu Raporlar  </vt:lpstr>
      <vt:lpstr>Üretim Departmanı</vt:lpstr>
      <vt:lpstr>İdari İşler Departmanı</vt:lpstr>
      <vt:lpstr>Satın Alma ve Tedarik Departmanı</vt:lpstr>
      <vt:lpstr>Satış ve Pazarlama Departmanı</vt:lpstr>
      <vt:lpstr>Birimlerimizin İhtiyaç Duyduğu Formlar  </vt:lpstr>
      <vt:lpstr>PowerPoint Presentation</vt:lpstr>
      <vt:lpstr>PowerPoint Presentation</vt:lpstr>
      <vt:lpstr>Neden ERP?</vt:lpstr>
      <vt:lpstr>ERP Modül Seçimi ve Gerekçeleri</vt:lpstr>
      <vt:lpstr>Karar Destek Sistemleri (KDS) Kullanımının Değerlendirilmesi</vt:lpstr>
      <vt:lpstr>ERP Seçim Kriterlerimiz</vt:lpstr>
      <vt:lpstr> </vt:lpstr>
      <vt:lpstr>Karar</vt:lpstr>
      <vt:lpstr>Kurulum Adımları ve Proje Yönetimi</vt:lpstr>
      <vt:lpstr>Yıllık Kurumsal Performans Raporu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ZAYA BİSKÜVİ </dc:title>
  <dc:creator>Zaid Faisal Mohammad Safi Zaid Faisal Mohammad Safi</dc:creator>
  <cp:lastModifiedBy>Zaid Faisal Mohammad Safi Zaid Faisal Mohammad Safi</cp:lastModifiedBy>
  <cp:revision>2</cp:revision>
  <dcterms:created xsi:type="dcterms:W3CDTF">2023-12-29T11:26:15Z</dcterms:created>
  <dcterms:modified xsi:type="dcterms:W3CDTF">2024-01-02T18:50:05Z</dcterms:modified>
</cp:coreProperties>
</file>